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sldIdLst>
    <p:sldId id="271" r:id="rId2"/>
    <p:sldId id="304" r:id="rId3"/>
    <p:sldId id="293" r:id="rId4"/>
    <p:sldId id="297" r:id="rId5"/>
    <p:sldId id="302" r:id="rId6"/>
    <p:sldId id="303" r:id="rId7"/>
    <p:sldId id="299" r:id="rId8"/>
    <p:sldId id="272" r:id="rId9"/>
    <p:sldId id="296" r:id="rId10"/>
    <p:sldId id="305" r:id="rId11"/>
    <p:sldId id="284" r:id="rId12"/>
    <p:sldId id="294" r:id="rId13"/>
    <p:sldId id="298" r:id="rId14"/>
    <p:sldId id="295" r:id="rId15"/>
    <p:sldId id="300" r:id="rId16"/>
    <p:sldId id="292" r:id="rId17"/>
    <p:sldId id="28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65267F"/>
    <a:srgbClr val="EA5041"/>
    <a:srgbClr val="457C1E"/>
    <a:srgbClr val="2D3A42"/>
    <a:srgbClr val="FFDD00"/>
    <a:srgbClr val="898989"/>
    <a:srgbClr val="4C9C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26"/>
  </p:normalViewPr>
  <p:slideViewPr>
    <p:cSldViewPr snapToGrid="0" snapToObjects="1">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E665E2-51B6-0143-95D3-168C2B6808C2}" type="datetimeFigureOut">
              <a:rPr lang="en-US" smtClean="0"/>
              <a:t>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CE31E6-F242-F14A-8B13-EB2E7DAE16F1}" type="slidenum">
              <a:rPr lang="en-US" smtClean="0"/>
              <a:t>‹#›</a:t>
            </a:fld>
            <a:endParaRPr lang="en-US"/>
          </a:p>
        </p:txBody>
      </p:sp>
    </p:spTree>
    <p:extLst>
      <p:ext uri="{BB962C8B-B14F-4D97-AF65-F5344CB8AC3E}">
        <p14:creationId xmlns:p14="http://schemas.microsoft.com/office/powerpoint/2010/main" val="1926100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Image 1">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7E835613-8E78-134B-858D-D672D5FBF8DA}"/>
              </a:ext>
            </a:extLst>
          </p:cNvPr>
          <p:cNvPicPr>
            <a:picLocks noChangeAspect="1"/>
          </p:cNvPicPr>
          <p:nvPr userDrawn="1"/>
        </p:nvPicPr>
        <p:blipFill>
          <a:blip r:embed="rId2"/>
          <a:stretch>
            <a:fillRect/>
          </a:stretch>
        </p:blipFill>
        <p:spPr>
          <a:xfrm>
            <a:off x="2381" y="0"/>
            <a:ext cx="12187238" cy="6858000"/>
          </a:xfrm>
          <a:prstGeom prst="rect">
            <a:avLst/>
          </a:prstGeom>
        </p:spPr>
      </p:pic>
      <p:sp>
        <p:nvSpPr>
          <p:cNvPr id="31" name="Text Placeholder 30">
            <a:extLst>
              <a:ext uri="{FF2B5EF4-FFF2-40B4-BE49-F238E27FC236}">
                <a16:creationId xmlns:a16="http://schemas.microsoft.com/office/drawing/2014/main" id="{C248CAEA-648F-314A-9613-740E062D17FA}"/>
              </a:ext>
            </a:extLst>
          </p:cNvPr>
          <p:cNvSpPr>
            <a:spLocks noGrp="1"/>
          </p:cNvSpPr>
          <p:nvPr>
            <p:ph type="body" sz="quarter" idx="11" hasCustomPrompt="1"/>
          </p:nvPr>
        </p:nvSpPr>
        <p:spPr>
          <a:xfrm>
            <a:off x="607794" y="3736250"/>
            <a:ext cx="2532062" cy="443722"/>
          </a:xfrm>
        </p:spPr>
        <p:txBody>
          <a:bodyPr>
            <a:normAutofit/>
          </a:bodyPr>
          <a:lstStyle>
            <a:lvl1pPr>
              <a:defRPr sz="1200">
                <a:solidFill>
                  <a:schemeClr val="bg1"/>
                </a:solidFill>
              </a:defRPr>
            </a:lvl1pPr>
          </a:lstStyle>
          <a:p>
            <a:pPr lvl="0"/>
            <a:r>
              <a:rPr lang="en-US" dirty="0"/>
              <a:t>Insert Date</a:t>
            </a:r>
          </a:p>
        </p:txBody>
      </p:sp>
      <p:sp>
        <p:nvSpPr>
          <p:cNvPr id="12" name="Title Placeholder 1">
            <a:extLst>
              <a:ext uri="{FF2B5EF4-FFF2-40B4-BE49-F238E27FC236}">
                <a16:creationId xmlns:a16="http://schemas.microsoft.com/office/drawing/2014/main" id="{0479E8DC-A7BC-974E-8CF4-71FA0326B0BE}"/>
              </a:ext>
            </a:extLst>
          </p:cNvPr>
          <p:cNvSpPr>
            <a:spLocks noGrp="1"/>
          </p:cNvSpPr>
          <p:nvPr>
            <p:ph type="title" hasCustomPrompt="1"/>
          </p:nvPr>
        </p:nvSpPr>
        <p:spPr>
          <a:xfrm>
            <a:off x="607794" y="2047722"/>
            <a:ext cx="4340936" cy="1074029"/>
          </a:xfrm>
          <a:prstGeom prst="rect">
            <a:avLst/>
          </a:prstGeom>
        </p:spPr>
        <p:txBody>
          <a:bodyPr vert="horz" lIns="91440" tIns="45720" rIns="91440" bIns="45720" rtlCol="0" anchor="ctr">
            <a:normAutofit/>
          </a:bodyPr>
          <a:lstStyle>
            <a:lvl1pPr>
              <a:defRPr b="1">
                <a:solidFill>
                  <a:schemeClr val="bg1"/>
                </a:solidFill>
              </a:defRPr>
            </a:lvl1pPr>
          </a:lstStyle>
          <a:p>
            <a:r>
              <a:rPr lang="en-US" dirty="0"/>
              <a:t>Insert Title</a:t>
            </a:r>
          </a:p>
        </p:txBody>
      </p:sp>
    </p:spTree>
    <p:extLst>
      <p:ext uri="{BB962C8B-B14F-4D97-AF65-F5344CB8AC3E}">
        <p14:creationId xmlns:p14="http://schemas.microsoft.com/office/powerpoint/2010/main" val="3803517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r two column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4289AE-6633-0749-AD38-920F6166CD65}"/>
              </a:ext>
            </a:extLst>
          </p:cNvPr>
          <p:cNvSpPr>
            <a:spLocks noGrp="1"/>
          </p:cNvSpPr>
          <p:nvPr>
            <p:ph idx="1"/>
          </p:nvPr>
        </p:nvSpPr>
        <p:spPr>
          <a:xfrm>
            <a:off x="5196249" y="1363851"/>
            <a:ext cx="6583373" cy="4621313"/>
          </a:xfrm>
        </p:spPr>
        <p:txBody>
          <a:bodyPr/>
          <a:lstStyle>
            <a:lvl1pPr>
              <a:defRPr sz="3200">
                <a:solidFill>
                  <a:schemeClr val="bg2">
                    <a:lumMod val="25000"/>
                  </a:schemeClr>
                </a:solidFill>
              </a:defRPr>
            </a:lvl1pPr>
            <a:lvl2pPr>
              <a:defRPr sz="2800">
                <a:solidFill>
                  <a:schemeClr val="bg2">
                    <a:lumMod val="25000"/>
                  </a:schemeClr>
                </a:solidFill>
              </a:defRPr>
            </a:lvl2pPr>
            <a:lvl3pPr>
              <a:defRPr sz="2400">
                <a:solidFill>
                  <a:schemeClr val="bg2">
                    <a:lumMod val="25000"/>
                  </a:schemeClr>
                </a:solidFill>
              </a:defRPr>
            </a:lvl3pPr>
            <a:lvl4pPr>
              <a:defRPr sz="2000">
                <a:solidFill>
                  <a:schemeClr val="bg2">
                    <a:lumMod val="25000"/>
                  </a:schemeClr>
                </a:solidFill>
              </a:defRPr>
            </a:lvl4pPr>
            <a:lvl5pP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5089D21-5C28-064E-8328-367AFB6062D3}"/>
              </a:ext>
            </a:extLst>
          </p:cNvPr>
          <p:cNvSpPr>
            <a:spLocks noGrp="1"/>
          </p:cNvSpPr>
          <p:nvPr>
            <p:ph type="body" sz="half" idx="2"/>
          </p:nvPr>
        </p:nvSpPr>
        <p:spPr>
          <a:xfrm>
            <a:off x="465123" y="2530586"/>
            <a:ext cx="3932237" cy="3454578"/>
          </a:xfr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itle Placeholder 1">
            <a:extLst>
              <a:ext uri="{FF2B5EF4-FFF2-40B4-BE49-F238E27FC236}">
                <a16:creationId xmlns:a16="http://schemas.microsoft.com/office/drawing/2014/main" id="{4E07E85F-36B9-2A49-B62E-EB9C968FC6D2}"/>
              </a:ext>
            </a:extLst>
          </p:cNvPr>
          <p:cNvSpPr txBox="1">
            <a:spLocks/>
          </p:cNvSpPr>
          <p:nvPr userDrawn="1"/>
        </p:nvSpPr>
        <p:spPr>
          <a:xfrm>
            <a:off x="457201" y="1276340"/>
            <a:ext cx="3940159" cy="1172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4C9C42"/>
                </a:solidFill>
                <a:latin typeface="Arial" panose="020B0604020202020204" pitchFamily="34" charset="0"/>
                <a:ea typeface="+mj-ea"/>
                <a:cs typeface="Arial" panose="020B0604020202020204" pitchFamily="34" charset="0"/>
              </a:defRPr>
            </a:lvl1pPr>
          </a:lstStyle>
          <a:p>
            <a:r>
              <a:rPr lang="en-US" dirty="0">
                <a:solidFill>
                  <a:schemeClr val="bg2">
                    <a:lumMod val="25000"/>
                  </a:schemeClr>
                </a:solidFill>
              </a:rPr>
              <a:t>Click to edit Master title style</a:t>
            </a:r>
          </a:p>
        </p:txBody>
      </p:sp>
      <p:cxnSp>
        <p:nvCxnSpPr>
          <p:cNvPr id="16" name="Straight Connector 15">
            <a:extLst>
              <a:ext uri="{FF2B5EF4-FFF2-40B4-BE49-F238E27FC236}">
                <a16:creationId xmlns:a16="http://schemas.microsoft.com/office/drawing/2014/main" id="{90456D96-A2C2-6049-997B-1B8B5DBBBDA8}"/>
              </a:ext>
            </a:extLst>
          </p:cNvPr>
          <p:cNvCxnSpPr/>
          <p:nvPr userDrawn="1"/>
        </p:nvCxnSpPr>
        <p:spPr>
          <a:xfrm>
            <a:off x="0" y="1157100"/>
            <a:ext cx="12192000" cy="0"/>
          </a:xfrm>
          <a:prstGeom prst="line">
            <a:avLst/>
          </a:prstGeom>
          <a:ln w="31750">
            <a:solidFill>
              <a:srgbClr val="65267F"/>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 clipart&#10;&#10;Description automatically generated">
            <a:extLst>
              <a:ext uri="{FF2B5EF4-FFF2-40B4-BE49-F238E27FC236}">
                <a16:creationId xmlns:a16="http://schemas.microsoft.com/office/drawing/2014/main" id="{61309C33-5C9A-FF4C-B04D-A703C3625C16}"/>
              </a:ext>
            </a:extLst>
          </p:cNvPr>
          <p:cNvPicPr>
            <a:picLocks noChangeAspect="1"/>
          </p:cNvPicPr>
          <p:nvPr userDrawn="1"/>
        </p:nvPicPr>
        <p:blipFill>
          <a:blip r:embed="rId2"/>
          <a:stretch>
            <a:fillRect/>
          </a:stretch>
        </p:blipFill>
        <p:spPr>
          <a:xfrm>
            <a:off x="450477" y="166448"/>
            <a:ext cx="2084002" cy="871581"/>
          </a:xfrm>
          <a:prstGeom prst="rect">
            <a:avLst/>
          </a:prstGeom>
        </p:spPr>
      </p:pic>
      <p:sp>
        <p:nvSpPr>
          <p:cNvPr id="12" name="Slide Number Placeholder 5">
            <a:extLst>
              <a:ext uri="{FF2B5EF4-FFF2-40B4-BE49-F238E27FC236}">
                <a16:creationId xmlns:a16="http://schemas.microsoft.com/office/drawing/2014/main" id="{93D3C4EB-AC60-B740-89F2-9E8E9A16E7E9}"/>
              </a:ext>
            </a:extLst>
          </p:cNvPr>
          <p:cNvSpPr>
            <a:spLocks noGrp="1"/>
          </p:cNvSpPr>
          <p:nvPr>
            <p:ph type="sldNum" sz="quarter" idx="4"/>
          </p:nvPr>
        </p:nvSpPr>
        <p:spPr>
          <a:xfrm>
            <a:off x="450476" y="6350233"/>
            <a:ext cx="11291048" cy="365125"/>
          </a:xfrm>
          <a:prstGeom prst="rect">
            <a:avLst/>
          </a:prstGeom>
          <a:ln>
            <a:noFill/>
          </a:ln>
        </p:spPr>
        <p:txBody>
          <a:bodyPr vert="horz" lIns="91440" tIns="45720" rIns="91440" bIns="45720" rtlCol="0" anchor="t"/>
          <a:lstStyle>
            <a:lvl1pPr algn="ctr">
              <a:defRPr sz="1200">
                <a:solidFill>
                  <a:srgbClr val="000000"/>
                </a:solidFill>
              </a:defRPr>
            </a:lvl1pPr>
          </a:lstStyle>
          <a:p>
            <a:fld id="{9D1D48CD-A258-DF4E-8D30-FC162202E9E4}" type="slidenum">
              <a:rPr lang="en-US" smtClean="0"/>
              <a:pPr/>
              <a:t>‹#›</a:t>
            </a:fld>
            <a:endParaRPr lang="en-US" dirty="0"/>
          </a:p>
        </p:txBody>
      </p:sp>
      <p:pic>
        <p:nvPicPr>
          <p:cNvPr id="13" name="Picture 12">
            <a:extLst>
              <a:ext uri="{FF2B5EF4-FFF2-40B4-BE49-F238E27FC236}">
                <a16:creationId xmlns:a16="http://schemas.microsoft.com/office/drawing/2014/main" id="{1B35D113-AE57-5A4E-9893-5B6FC26C816E}"/>
              </a:ext>
            </a:extLst>
          </p:cNvPr>
          <p:cNvPicPr>
            <a:picLocks noChangeAspect="1"/>
          </p:cNvPicPr>
          <p:nvPr userDrawn="1"/>
        </p:nvPicPr>
        <p:blipFill>
          <a:blip r:embed="rId3"/>
          <a:stretch>
            <a:fillRect/>
          </a:stretch>
        </p:blipFill>
        <p:spPr>
          <a:xfrm>
            <a:off x="10505661" y="224825"/>
            <a:ext cx="1276178" cy="809427"/>
          </a:xfrm>
          <a:prstGeom prst="rect">
            <a:avLst/>
          </a:prstGeom>
        </p:spPr>
      </p:pic>
      <p:sp>
        <p:nvSpPr>
          <p:cNvPr id="14" name="Date Placeholder 19">
            <a:extLst>
              <a:ext uri="{FF2B5EF4-FFF2-40B4-BE49-F238E27FC236}">
                <a16:creationId xmlns:a16="http://schemas.microsoft.com/office/drawing/2014/main" id="{9D2AC3FC-5C61-BF4F-AACC-A325A7DAACE5}"/>
              </a:ext>
            </a:extLst>
          </p:cNvPr>
          <p:cNvSpPr>
            <a:spLocks noGrp="1"/>
          </p:cNvSpPr>
          <p:nvPr>
            <p:ph type="dt" sz="half" idx="10"/>
          </p:nvPr>
        </p:nvSpPr>
        <p:spPr>
          <a:xfrm>
            <a:off x="450476" y="6385296"/>
            <a:ext cx="2098995" cy="365125"/>
          </a:xfrm>
          <a:prstGeom prst="rect">
            <a:avLst/>
          </a:prstGeom>
        </p:spPr>
        <p:txBody>
          <a:bodyPr vert="horz" lIns="91440" tIns="45720" rIns="91440" bIns="45720" rtlCol="0" anchor="t"/>
          <a:lstStyle>
            <a:lvl1pPr algn="l">
              <a:defRPr sz="1200">
                <a:solidFill>
                  <a:srgbClr val="000000"/>
                </a:solidFill>
                <a:latin typeface="Arial" panose="020B0604020202020204" pitchFamily="34" charset="0"/>
                <a:cs typeface="Arial" panose="020B0604020202020204" pitchFamily="34" charset="0"/>
              </a:defRPr>
            </a:lvl1pPr>
          </a:lstStyle>
          <a:p>
            <a:fld id="{6659DAC9-41F1-D04F-8E69-2A5439DBEC79}" type="datetime4">
              <a:rPr lang="en-GB" smtClean="0"/>
              <a:pPr/>
              <a:t>20 January 2022</a:t>
            </a:fld>
            <a:endParaRPr lang="en-US" dirty="0"/>
          </a:p>
        </p:txBody>
      </p:sp>
      <p:pic>
        <p:nvPicPr>
          <p:cNvPr id="21" name="Picture 20">
            <a:extLst>
              <a:ext uri="{FF2B5EF4-FFF2-40B4-BE49-F238E27FC236}">
                <a16:creationId xmlns:a16="http://schemas.microsoft.com/office/drawing/2014/main" id="{2E238336-F3F0-6140-A9EE-B8FEA988AF31}"/>
              </a:ext>
            </a:extLst>
          </p:cNvPr>
          <p:cNvPicPr>
            <a:picLocks noChangeAspect="1"/>
          </p:cNvPicPr>
          <p:nvPr userDrawn="1"/>
        </p:nvPicPr>
        <p:blipFill>
          <a:blip r:embed="rId4"/>
          <a:stretch>
            <a:fillRect/>
          </a:stretch>
        </p:blipFill>
        <p:spPr>
          <a:xfrm>
            <a:off x="0" y="6042015"/>
            <a:ext cx="12192000" cy="399512"/>
          </a:xfrm>
          <a:prstGeom prst="rect">
            <a:avLst/>
          </a:prstGeom>
        </p:spPr>
      </p:pic>
      <p:pic>
        <p:nvPicPr>
          <p:cNvPr id="22" name="Picture 21">
            <a:extLst>
              <a:ext uri="{FF2B5EF4-FFF2-40B4-BE49-F238E27FC236}">
                <a16:creationId xmlns:a16="http://schemas.microsoft.com/office/drawing/2014/main" id="{2B78A990-D6D9-704F-95A0-835F0F93332F}"/>
              </a:ext>
            </a:extLst>
          </p:cNvPr>
          <p:cNvPicPr>
            <a:picLocks noChangeAspect="1"/>
          </p:cNvPicPr>
          <p:nvPr userDrawn="1"/>
        </p:nvPicPr>
        <p:blipFill>
          <a:blip r:embed="rId5"/>
          <a:stretch>
            <a:fillRect/>
          </a:stretch>
        </p:blipFill>
        <p:spPr>
          <a:xfrm>
            <a:off x="10534888" y="5799325"/>
            <a:ext cx="1250234" cy="875740"/>
          </a:xfrm>
          <a:prstGeom prst="rect">
            <a:avLst/>
          </a:prstGeom>
        </p:spPr>
      </p:pic>
    </p:spTree>
    <p:extLst>
      <p:ext uri="{BB962C8B-B14F-4D97-AF65-F5344CB8AC3E}">
        <p14:creationId xmlns:p14="http://schemas.microsoft.com/office/powerpoint/2010/main" val="2057327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90A5998-DFBB-8641-B6FB-708673DDF2E4}"/>
              </a:ext>
            </a:extLst>
          </p:cNvPr>
          <p:cNvSpPr>
            <a:spLocks noGrp="1"/>
          </p:cNvSpPr>
          <p:nvPr>
            <p:ph type="title" hasCustomPrompt="1"/>
          </p:nvPr>
        </p:nvSpPr>
        <p:spPr>
          <a:xfrm>
            <a:off x="3446090" y="1775751"/>
            <a:ext cx="4775030" cy="1429533"/>
          </a:xfrm>
          <a:prstGeom prst="rect">
            <a:avLst/>
          </a:prstGeom>
        </p:spPr>
        <p:txBody>
          <a:bodyPr vert="horz" lIns="91440" tIns="45720" rIns="91440" bIns="45720" rtlCol="0" anchor="ctr">
            <a:normAutofit/>
          </a:bodyPr>
          <a:lstStyle>
            <a:lvl1pPr algn="ctr">
              <a:defRPr b="1">
                <a:solidFill>
                  <a:schemeClr val="bg2">
                    <a:lumMod val="25000"/>
                  </a:schemeClr>
                </a:solidFill>
              </a:defRPr>
            </a:lvl1pPr>
          </a:lstStyle>
          <a:p>
            <a:r>
              <a:rPr lang="en-US" dirty="0"/>
              <a:t>Thank You</a:t>
            </a:r>
          </a:p>
        </p:txBody>
      </p:sp>
      <p:pic>
        <p:nvPicPr>
          <p:cNvPr id="7" name="Picture 6" descr="A picture containing text, clipart&#10;&#10;Description automatically generated">
            <a:extLst>
              <a:ext uri="{FF2B5EF4-FFF2-40B4-BE49-F238E27FC236}">
                <a16:creationId xmlns:a16="http://schemas.microsoft.com/office/drawing/2014/main" id="{9FE1853A-400B-784E-89D3-A6D5E0589186}"/>
              </a:ext>
            </a:extLst>
          </p:cNvPr>
          <p:cNvPicPr>
            <a:picLocks noChangeAspect="1"/>
          </p:cNvPicPr>
          <p:nvPr userDrawn="1"/>
        </p:nvPicPr>
        <p:blipFill>
          <a:blip r:embed="rId2"/>
          <a:stretch>
            <a:fillRect/>
          </a:stretch>
        </p:blipFill>
        <p:spPr>
          <a:xfrm>
            <a:off x="2704021" y="4777600"/>
            <a:ext cx="2084002" cy="871581"/>
          </a:xfrm>
          <a:prstGeom prst="rect">
            <a:avLst/>
          </a:prstGeom>
        </p:spPr>
      </p:pic>
      <p:pic>
        <p:nvPicPr>
          <p:cNvPr id="9" name="Picture 8">
            <a:extLst>
              <a:ext uri="{FF2B5EF4-FFF2-40B4-BE49-F238E27FC236}">
                <a16:creationId xmlns:a16="http://schemas.microsoft.com/office/drawing/2014/main" id="{4BA353BC-BBD8-B443-9DBF-B1A6D0FE1596}"/>
              </a:ext>
            </a:extLst>
          </p:cNvPr>
          <p:cNvPicPr>
            <a:picLocks noChangeAspect="1"/>
          </p:cNvPicPr>
          <p:nvPr userDrawn="1"/>
        </p:nvPicPr>
        <p:blipFill>
          <a:blip r:embed="rId3"/>
          <a:stretch>
            <a:fillRect/>
          </a:stretch>
        </p:blipFill>
        <p:spPr>
          <a:xfrm>
            <a:off x="5195516" y="4777600"/>
            <a:ext cx="1276178" cy="809427"/>
          </a:xfrm>
          <a:prstGeom prst="rect">
            <a:avLst/>
          </a:prstGeom>
        </p:spPr>
      </p:pic>
      <p:pic>
        <p:nvPicPr>
          <p:cNvPr id="11" name="Picture 10">
            <a:extLst>
              <a:ext uri="{FF2B5EF4-FFF2-40B4-BE49-F238E27FC236}">
                <a16:creationId xmlns:a16="http://schemas.microsoft.com/office/drawing/2014/main" id="{82C43EBD-DC1D-6746-BD0E-54680FFF8DF1}"/>
              </a:ext>
            </a:extLst>
          </p:cNvPr>
          <p:cNvPicPr>
            <a:picLocks noChangeAspect="1"/>
          </p:cNvPicPr>
          <p:nvPr userDrawn="1"/>
        </p:nvPicPr>
        <p:blipFill>
          <a:blip r:embed="rId4"/>
          <a:stretch>
            <a:fillRect/>
          </a:stretch>
        </p:blipFill>
        <p:spPr>
          <a:xfrm>
            <a:off x="0" y="6042015"/>
            <a:ext cx="12192000" cy="399512"/>
          </a:xfrm>
          <a:prstGeom prst="rect">
            <a:avLst/>
          </a:prstGeom>
        </p:spPr>
      </p:pic>
      <p:pic>
        <p:nvPicPr>
          <p:cNvPr id="12" name="Picture 11">
            <a:extLst>
              <a:ext uri="{FF2B5EF4-FFF2-40B4-BE49-F238E27FC236}">
                <a16:creationId xmlns:a16="http://schemas.microsoft.com/office/drawing/2014/main" id="{03390014-D870-7F4D-89BD-2A8AFFE24841}"/>
              </a:ext>
            </a:extLst>
          </p:cNvPr>
          <p:cNvPicPr>
            <a:picLocks noChangeAspect="1"/>
          </p:cNvPicPr>
          <p:nvPr userDrawn="1"/>
        </p:nvPicPr>
        <p:blipFill>
          <a:blip r:embed="rId5"/>
          <a:stretch>
            <a:fillRect/>
          </a:stretch>
        </p:blipFill>
        <p:spPr>
          <a:xfrm>
            <a:off x="7560148" y="4777600"/>
            <a:ext cx="1250234" cy="875740"/>
          </a:xfrm>
          <a:prstGeom prst="rect">
            <a:avLst/>
          </a:prstGeom>
        </p:spPr>
      </p:pic>
    </p:spTree>
    <p:extLst>
      <p:ext uri="{BB962C8B-B14F-4D97-AF65-F5344CB8AC3E}">
        <p14:creationId xmlns:p14="http://schemas.microsoft.com/office/powerpoint/2010/main" val="1127518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436844-160A-B04C-8C99-0A305864DA33}"/>
              </a:ext>
            </a:extLst>
          </p:cNvPr>
          <p:cNvSpPr>
            <a:spLocks noGrp="1"/>
          </p:cNvSpPr>
          <p:nvPr>
            <p:ph idx="1"/>
          </p:nvPr>
        </p:nvSpPr>
        <p:spPr>
          <a:xfrm>
            <a:off x="457200" y="2103760"/>
            <a:ext cx="11308976" cy="3644328"/>
          </a:xfrm>
        </p:spPr>
        <p:txBody>
          <a:bodyPr/>
          <a:lstStyle>
            <a:lvl1pPr marL="0" indent="0">
              <a:buNone/>
              <a:defRPr>
                <a:solidFill>
                  <a:schemeClr val="bg2">
                    <a:lumMod val="25000"/>
                  </a:schemeClr>
                </a:solidFill>
              </a:defRPr>
            </a:lvl1pPr>
            <a:lvl2pPr marL="457200" indent="0">
              <a:buNone/>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22AA38A2-FDD9-8A4D-8ACA-E5F5D90110FD}"/>
              </a:ext>
            </a:extLst>
          </p:cNvPr>
          <p:cNvSpPr>
            <a:spLocks noGrp="1"/>
          </p:cNvSpPr>
          <p:nvPr>
            <p:ph type="title"/>
          </p:nvPr>
        </p:nvSpPr>
        <p:spPr>
          <a:xfrm>
            <a:off x="457201" y="1276340"/>
            <a:ext cx="11308976" cy="686743"/>
          </a:xfrm>
          <a:prstGeom prst="rect">
            <a:avLst/>
          </a:prstGeom>
        </p:spPr>
        <p:txBody>
          <a:bodyPr vert="horz" lIns="91440" tIns="45720" rIns="91440" bIns="45720" rtlCol="0" anchor="ctr">
            <a:normAutofit/>
          </a:bodyPr>
          <a:lstStyle>
            <a:lvl1pPr>
              <a:defRPr>
                <a:solidFill>
                  <a:schemeClr val="bg2">
                    <a:lumMod val="25000"/>
                  </a:schemeClr>
                </a:solidFill>
              </a:defRPr>
            </a:lvl1pPr>
          </a:lstStyle>
          <a:p>
            <a:r>
              <a:rPr lang="en-US" dirty="0"/>
              <a:t>Click to edit Master title style</a:t>
            </a:r>
          </a:p>
        </p:txBody>
      </p:sp>
      <p:sp>
        <p:nvSpPr>
          <p:cNvPr id="10" name="Slide Number Placeholder 5">
            <a:extLst>
              <a:ext uri="{FF2B5EF4-FFF2-40B4-BE49-F238E27FC236}">
                <a16:creationId xmlns:a16="http://schemas.microsoft.com/office/drawing/2014/main" id="{C42086CD-B003-8B48-99EC-60A847669060}"/>
              </a:ext>
            </a:extLst>
          </p:cNvPr>
          <p:cNvSpPr>
            <a:spLocks noGrp="1"/>
          </p:cNvSpPr>
          <p:nvPr>
            <p:ph type="sldNum" sz="quarter" idx="4"/>
          </p:nvPr>
        </p:nvSpPr>
        <p:spPr>
          <a:xfrm>
            <a:off x="450476" y="6350233"/>
            <a:ext cx="11291048" cy="365125"/>
          </a:xfrm>
          <a:prstGeom prst="rect">
            <a:avLst/>
          </a:prstGeom>
          <a:ln>
            <a:noFill/>
          </a:ln>
        </p:spPr>
        <p:txBody>
          <a:bodyPr vert="horz" lIns="91440" tIns="45720" rIns="91440" bIns="45720" rtlCol="0" anchor="t"/>
          <a:lstStyle>
            <a:lvl1pPr algn="ctr">
              <a:defRPr sz="1200">
                <a:solidFill>
                  <a:schemeClr val="bg2">
                    <a:lumMod val="25000"/>
                  </a:schemeClr>
                </a:solidFill>
                <a:latin typeface="Arial" panose="020B0604020202020204" pitchFamily="34" charset="0"/>
                <a:cs typeface="Arial" panose="020B0604020202020204" pitchFamily="34" charset="0"/>
              </a:defRPr>
            </a:lvl1pPr>
          </a:lstStyle>
          <a:p>
            <a:fld id="{9D1D48CD-A258-DF4E-8D30-FC162202E9E4}" type="slidenum">
              <a:rPr lang="en-US" smtClean="0"/>
              <a:pPr/>
              <a:t>‹#›</a:t>
            </a:fld>
            <a:endParaRPr lang="en-US" dirty="0"/>
          </a:p>
        </p:txBody>
      </p:sp>
      <p:pic>
        <p:nvPicPr>
          <p:cNvPr id="5" name="Picture 4">
            <a:extLst>
              <a:ext uri="{FF2B5EF4-FFF2-40B4-BE49-F238E27FC236}">
                <a16:creationId xmlns:a16="http://schemas.microsoft.com/office/drawing/2014/main" id="{8FD9CF2C-1D12-6F4E-B2B9-8396456FF1E7}"/>
              </a:ext>
            </a:extLst>
          </p:cNvPr>
          <p:cNvPicPr>
            <a:picLocks noChangeAspect="1"/>
          </p:cNvPicPr>
          <p:nvPr userDrawn="1"/>
        </p:nvPicPr>
        <p:blipFill>
          <a:blip r:embed="rId2"/>
          <a:stretch>
            <a:fillRect/>
          </a:stretch>
        </p:blipFill>
        <p:spPr>
          <a:xfrm>
            <a:off x="10505661" y="224825"/>
            <a:ext cx="1276178" cy="809427"/>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2393BD02-6B71-D84A-A5E1-536F936DA660}"/>
              </a:ext>
            </a:extLst>
          </p:cNvPr>
          <p:cNvPicPr>
            <a:picLocks noChangeAspect="1"/>
          </p:cNvPicPr>
          <p:nvPr userDrawn="1"/>
        </p:nvPicPr>
        <p:blipFill>
          <a:blip r:embed="rId3"/>
          <a:stretch>
            <a:fillRect/>
          </a:stretch>
        </p:blipFill>
        <p:spPr>
          <a:xfrm>
            <a:off x="450477" y="166448"/>
            <a:ext cx="2084002" cy="871581"/>
          </a:xfrm>
          <a:prstGeom prst="rect">
            <a:avLst/>
          </a:prstGeom>
        </p:spPr>
      </p:pic>
      <p:sp>
        <p:nvSpPr>
          <p:cNvPr id="12" name="Date Placeholder 19">
            <a:extLst>
              <a:ext uri="{FF2B5EF4-FFF2-40B4-BE49-F238E27FC236}">
                <a16:creationId xmlns:a16="http://schemas.microsoft.com/office/drawing/2014/main" id="{EF1F4E6B-5E3B-6D42-A862-850982EA39A4}"/>
              </a:ext>
            </a:extLst>
          </p:cNvPr>
          <p:cNvSpPr>
            <a:spLocks noGrp="1"/>
          </p:cNvSpPr>
          <p:nvPr>
            <p:ph type="dt" sz="half" idx="2"/>
          </p:nvPr>
        </p:nvSpPr>
        <p:spPr>
          <a:xfrm>
            <a:off x="450476" y="6385296"/>
            <a:ext cx="2098995" cy="365125"/>
          </a:xfrm>
          <a:prstGeom prst="rect">
            <a:avLst/>
          </a:prstGeom>
        </p:spPr>
        <p:txBody>
          <a:bodyPr vert="horz" lIns="91440" tIns="45720" rIns="91440" bIns="45720" rtlCol="0" anchor="t"/>
          <a:lstStyle>
            <a:lvl1pPr algn="l">
              <a:defRPr sz="1200">
                <a:solidFill>
                  <a:srgbClr val="000000"/>
                </a:solidFill>
                <a:latin typeface="Arial" panose="020B0604020202020204" pitchFamily="34" charset="0"/>
                <a:cs typeface="Arial" panose="020B0604020202020204" pitchFamily="34" charset="0"/>
              </a:defRPr>
            </a:lvl1pPr>
          </a:lstStyle>
          <a:p>
            <a:fld id="{6659DAC9-41F1-D04F-8E69-2A5439DBEC79}" type="datetime4">
              <a:rPr lang="en-GB" smtClean="0"/>
              <a:pPr/>
              <a:t>20 January 2022</a:t>
            </a:fld>
            <a:endParaRPr lang="en-US" dirty="0"/>
          </a:p>
        </p:txBody>
      </p:sp>
      <p:pic>
        <p:nvPicPr>
          <p:cNvPr id="8" name="Picture 7">
            <a:extLst>
              <a:ext uri="{FF2B5EF4-FFF2-40B4-BE49-F238E27FC236}">
                <a16:creationId xmlns:a16="http://schemas.microsoft.com/office/drawing/2014/main" id="{54092F79-DE55-FD43-85D7-17E62FE4627F}"/>
              </a:ext>
            </a:extLst>
          </p:cNvPr>
          <p:cNvPicPr>
            <a:picLocks noChangeAspect="1"/>
          </p:cNvPicPr>
          <p:nvPr userDrawn="1"/>
        </p:nvPicPr>
        <p:blipFill>
          <a:blip r:embed="rId4"/>
          <a:stretch>
            <a:fillRect/>
          </a:stretch>
        </p:blipFill>
        <p:spPr>
          <a:xfrm>
            <a:off x="0" y="6042015"/>
            <a:ext cx="12192000" cy="399512"/>
          </a:xfrm>
          <a:prstGeom prst="rect">
            <a:avLst/>
          </a:prstGeom>
        </p:spPr>
      </p:pic>
      <p:cxnSp>
        <p:nvCxnSpPr>
          <p:cNvPr id="15" name="Straight Connector 14">
            <a:extLst>
              <a:ext uri="{FF2B5EF4-FFF2-40B4-BE49-F238E27FC236}">
                <a16:creationId xmlns:a16="http://schemas.microsoft.com/office/drawing/2014/main" id="{E75BF8E7-DA50-104E-A87D-E31555EA13D4}"/>
              </a:ext>
            </a:extLst>
          </p:cNvPr>
          <p:cNvCxnSpPr/>
          <p:nvPr userDrawn="1"/>
        </p:nvCxnSpPr>
        <p:spPr>
          <a:xfrm>
            <a:off x="0" y="1157100"/>
            <a:ext cx="12192000" cy="0"/>
          </a:xfrm>
          <a:prstGeom prst="line">
            <a:avLst/>
          </a:prstGeom>
          <a:ln w="31750">
            <a:solidFill>
              <a:srgbClr val="65267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0E0BD62-069C-344D-B96E-091EEBD335A5}"/>
              </a:ext>
            </a:extLst>
          </p:cNvPr>
          <p:cNvPicPr>
            <a:picLocks noChangeAspect="1"/>
          </p:cNvPicPr>
          <p:nvPr userDrawn="1"/>
        </p:nvPicPr>
        <p:blipFill>
          <a:blip r:embed="rId5"/>
          <a:stretch>
            <a:fillRect/>
          </a:stretch>
        </p:blipFill>
        <p:spPr>
          <a:xfrm>
            <a:off x="10534888" y="5799325"/>
            <a:ext cx="1250234" cy="875740"/>
          </a:xfrm>
          <a:prstGeom prst="rect">
            <a:avLst/>
          </a:prstGeom>
        </p:spPr>
      </p:pic>
    </p:spTree>
    <p:extLst>
      <p:ext uri="{BB962C8B-B14F-4D97-AF65-F5344CB8AC3E}">
        <p14:creationId xmlns:p14="http://schemas.microsoft.com/office/powerpoint/2010/main" val="2342649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mp; Char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436844-160A-B04C-8C99-0A305864DA33}"/>
              </a:ext>
            </a:extLst>
          </p:cNvPr>
          <p:cNvSpPr>
            <a:spLocks noGrp="1"/>
          </p:cNvSpPr>
          <p:nvPr>
            <p:ph idx="1"/>
          </p:nvPr>
        </p:nvSpPr>
        <p:spPr>
          <a:xfrm>
            <a:off x="457200" y="2103759"/>
            <a:ext cx="11308976" cy="1489897"/>
          </a:xfrm>
        </p:spPr>
        <p:txBody>
          <a:bodyPr/>
          <a:lstStyle>
            <a:lvl1pPr marL="0" indent="0">
              <a:buNone/>
              <a:defRPr>
                <a:solidFill>
                  <a:schemeClr val="bg2">
                    <a:lumMod val="25000"/>
                  </a:schemeClr>
                </a:solidFill>
              </a:defRPr>
            </a:lvl1pPr>
            <a:lvl2pPr marL="457200" indent="0">
              <a:buNone/>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22AA38A2-FDD9-8A4D-8ACA-E5F5D90110FD}"/>
              </a:ext>
            </a:extLst>
          </p:cNvPr>
          <p:cNvSpPr>
            <a:spLocks noGrp="1"/>
          </p:cNvSpPr>
          <p:nvPr>
            <p:ph type="title"/>
          </p:nvPr>
        </p:nvSpPr>
        <p:spPr>
          <a:xfrm>
            <a:off x="457201" y="1276340"/>
            <a:ext cx="11308976" cy="686743"/>
          </a:xfrm>
          <a:prstGeom prst="rect">
            <a:avLst/>
          </a:prstGeom>
        </p:spPr>
        <p:txBody>
          <a:bodyPr vert="horz" lIns="91440" tIns="45720" rIns="91440" bIns="45720" rtlCol="0" anchor="ctr">
            <a:normAutofit/>
          </a:bodyPr>
          <a:lstStyle>
            <a:lvl1pPr>
              <a:defRPr>
                <a:solidFill>
                  <a:schemeClr val="bg2">
                    <a:lumMod val="25000"/>
                  </a:schemeClr>
                </a:solidFill>
              </a:defRPr>
            </a:lvl1pPr>
          </a:lstStyle>
          <a:p>
            <a:r>
              <a:rPr lang="en-US" dirty="0"/>
              <a:t>Click to edit Master title style</a:t>
            </a:r>
          </a:p>
        </p:txBody>
      </p:sp>
      <p:sp>
        <p:nvSpPr>
          <p:cNvPr id="21" name="Chart Placeholder 20">
            <a:extLst>
              <a:ext uri="{FF2B5EF4-FFF2-40B4-BE49-F238E27FC236}">
                <a16:creationId xmlns:a16="http://schemas.microsoft.com/office/drawing/2014/main" id="{D04D01DB-4ED0-0A4C-9B8C-4B42C25D812B}"/>
              </a:ext>
            </a:extLst>
          </p:cNvPr>
          <p:cNvSpPr>
            <a:spLocks noGrp="1"/>
          </p:cNvSpPr>
          <p:nvPr>
            <p:ph type="chart" sz="quarter" idx="11"/>
          </p:nvPr>
        </p:nvSpPr>
        <p:spPr>
          <a:xfrm>
            <a:off x="457200" y="3742117"/>
            <a:ext cx="11309350" cy="2163762"/>
          </a:xfrm>
        </p:spPr>
        <p:txBody>
          <a:bodyPr/>
          <a:lstStyle/>
          <a:p>
            <a:endParaRPr lang="en-US" dirty="0"/>
          </a:p>
        </p:txBody>
      </p:sp>
      <p:cxnSp>
        <p:nvCxnSpPr>
          <p:cNvPr id="16" name="Straight Connector 15">
            <a:extLst>
              <a:ext uri="{FF2B5EF4-FFF2-40B4-BE49-F238E27FC236}">
                <a16:creationId xmlns:a16="http://schemas.microsoft.com/office/drawing/2014/main" id="{53D8E3E4-E48F-5D4D-8EF5-39F9790070AE}"/>
              </a:ext>
            </a:extLst>
          </p:cNvPr>
          <p:cNvCxnSpPr/>
          <p:nvPr userDrawn="1"/>
        </p:nvCxnSpPr>
        <p:spPr>
          <a:xfrm>
            <a:off x="0" y="1157100"/>
            <a:ext cx="12192000" cy="0"/>
          </a:xfrm>
          <a:prstGeom prst="line">
            <a:avLst/>
          </a:prstGeom>
          <a:ln w="31750">
            <a:solidFill>
              <a:srgbClr val="65267F"/>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FA82B696-5989-CB4B-A6F2-2F18E9F9D1BF}"/>
              </a:ext>
            </a:extLst>
          </p:cNvPr>
          <p:cNvPicPr>
            <a:picLocks noChangeAspect="1"/>
          </p:cNvPicPr>
          <p:nvPr userDrawn="1"/>
        </p:nvPicPr>
        <p:blipFill>
          <a:blip r:embed="rId2"/>
          <a:stretch>
            <a:fillRect/>
          </a:stretch>
        </p:blipFill>
        <p:spPr>
          <a:xfrm>
            <a:off x="450477" y="166448"/>
            <a:ext cx="2084002" cy="871581"/>
          </a:xfrm>
          <a:prstGeom prst="rect">
            <a:avLst/>
          </a:prstGeom>
        </p:spPr>
      </p:pic>
      <p:sp>
        <p:nvSpPr>
          <p:cNvPr id="14" name="Slide Number Placeholder 5">
            <a:extLst>
              <a:ext uri="{FF2B5EF4-FFF2-40B4-BE49-F238E27FC236}">
                <a16:creationId xmlns:a16="http://schemas.microsoft.com/office/drawing/2014/main" id="{D49B2162-345A-024D-92FE-B50222463137}"/>
              </a:ext>
            </a:extLst>
          </p:cNvPr>
          <p:cNvSpPr>
            <a:spLocks noGrp="1"/>
          </p:cNvSpPr>
          <p:nvPr>
            <p:ph type="sldNum" sz="quarter" idx="4"/>
          </p:nvPr>
        </p:nvSpPr>
        <p:spPr>
          <a:xfrm>
            <a:off x="450476" y="6350233"/>
            <a:ext cx="11291048" cy="365125"/>
          </a:xfrm>
          <a:prstGeom prst="rect">
            <a:avLst/>
          </a:prstGeom>
          <a:ln>
            <a:noFill/>
          </a:ln>
        </p:spPr>
        <p:txBody>
          <a:bodyPr vert="horz" lIns="91440" tIns="45720" rIns="91440" bIns="45720" rtlCol="0" anchor="t"/>
          <a:lstStyle>
            <a:lvl1pPr algn="ctr">
              <a:defRPr sz="1200">
                <a:solidFill>
                  <a:srgbClr val="000000"/>
                </a:solidFill>
              </a:defRPr>
            </a:lvl1pPr>
          </a:lstStyle>
          <a:p>
            <a:fld id="{9D1D48CD-A258-DF4E-8D30-FC162202E9E4}" type="slidenum">
              <a:rPr lang="en-US" smtClean="0"/>
              <a:pPr/>
              <a:t>‹#›</a:t>
            </a:fld>
            <a:endParaRPr lang="en-US" dirty="0"/>
          </a:p>
        </p:txBody>
      </p:sp>
      <p:pic>
        <p:nvPicPr>
          <p:cNvPr id="15" name="Picture 14">
            <a:extLst>
              <a:ext uri="{FF2B5EF4-FFF2-40B4-BE49-F238E27FC236}">
                <a16:creationId xmlns:a16="http://schemas.microsoft.com/office/drawing/2014/main" id="{E57F3DA7-BDE8-E246-8C5F-63BA9127BAFF}"/>
              </a:ext>
            </a:extLst>
          </p:cNvPr>
          <p:cNvPicPr>
            <a:picLocks noChangeAspect="1"/>
          </p:cNvPicPr>
          <p:nvPr userDrawn="1"/>
        </p:nvPicPr>
        <p:blipFill>
          <a:blip r:embed="rId3"/>
          <a:stretch>
            <a:fillRect/>
          </a:stretch>
        </p:blipFill>
        <p:spPr>
          <a:xfrm>
            <a:off x="10505661" y="224825"/>
            <a:ext cx="1276178" cy="809427"/>
          </a:xfrm>
          <a:prstGeom prst="rect">
            <a:avLst/>
          </a:prstGeom>
        </p:spPr>
      </p:pic>
      <p:sp>
        <p:nvSpPr>
          <p:cNvPr id="18" name="Date Placeholder 19">
            <a:extLst>
              <a:ext uri="{FF2B5EF4-FFF2-40B4-BE49-F238E27FC236}">
                <a16:creationId xmlns:a16="http://schemas.microsoft.com/office/drawing/2014/main" id="{90A39F7C-2E16-BE43-9915-D2C5A8943E58}"/>
              </a:ext>
            </a:extLst>
          </p:cNvPr>
          <p:cNvSpPr>
            <a:spLocks noGrp="1"/>
          </p:cNvSpPr>
          <p:nvPr>
            <p:ph type="dt" sz="half" idx="2"/>
          </p:nvPr>
        </p:nvSpPr>
        <p:spPr>
          <a:xfrm>
            <a:off x="450476" y="6385296"/>
            <a:ext cx="2098995" cy="365125"/>
          </a:xfrm>
          <a:prstGeom prst="rect">
            <a:avLst/>
          </a:prstGeom>
        </p:spPr>
        <p:txBody>
          <a:bodyPr vert="horz" lIns="91440" tIns="45720" rIns="91440" bIns="45720" rtlCol="0" anchor="t"/>
          <a:lstStyle>
            <a:lvl1pPr algn="l">
              <a:defRPr sz="1200">
                <a:solidFill>
                  <a:srgbClr val="000000"/>
                </a:solidFill>
                <a:latin typeface="Arial" panose="020B0604020202020204" pitchFamily="34" charset="0"/>
                <a:cs typeface="Arial" panose="020B0604020202020204" pitchFamily="34" charset="0"/>
              </a:defRPr>
            </a:lvl1pPr>
          </a:lstStyle>
          <a:p>
            <a:fld id="{6659DAC9-41F1-D04F-8E69-2A5439DBEC79}" type="datetime4">
              <a:rPr lang="en-GB" smtClean="0"/>
              <a:pPr/>
              <a:t>20 January 2022</a:t>
            </a:fld>
            <a:endParaRPr lang="en-US" dirty="0"/>
          </a:p>
        </p:txBody>
      </p:sp>
      <p:pic>
        <p:nvPicPr>
          <p:cNvPr id="19" name="Picture 18">
            <a:extLst>
              <a:ext uri="{FF2B5EF4-FFF2-40B4-BE49-F238E27FC236}">
                <a16:creationId xmlns:a16="http://schemas.microsoft.com/office/drawing/2014/main" id="{85549BDA-D560-6F4B-8634-CB70727FE246}"/>
              </a:ext>
            </a:extLst>
          </p:cNvPr>
          <p:cNvPicPr>
            <a:picLocks noChangeAspect="1"/>
          </p:cNvPicPr>
          <p:nvPr userDrawn="1"/>
        </p:nvPicPr>
        <p:blipFill>
          <a:blip r:embed="rId4"/>
          <a:stretch>
            <a:fillRect/>
          </a:stretch>
        </p:blipFill>
        <p:spPr>
          <a:xfrm>
            <a:off x="0" y="6042015"/>
            <a:ext cx="12192000" cy="399512"/>
          </a:xfrm>
          <a:prstGeom prst="rect">
            <a:avLst/>
          </a:prstGeom>
        </p:spPr>
      </p:pic>
      <p:pic>
        <p:nvPicPr>
          <p:cNvPr id="20" name="Picture 19">
            <a:extLst>
              <a:ext uri="{FF2B5EF4-FFF2-40B4-BE49-F238E27FC236}">
                <a16:creationId xmlns:a16="http://schemas.microsoft.com/office/drawing/2014/main" id="{46562831-571C-114F-95DE-F4715C40B273}"/>
              </a:ext>
            </a:extLst>
          </p:cNvPr>
          <p:cNvPicPr>
            <a:picLocks noChangeAspect="1"/>
          </p:cNvPicPr>
          <p:nvPr userDrawn="1"/>
        </p:nvPicPr>
        <p:blipFill>
          <a:blip r:embed="rId5"/>
          <a:stretch>
            <a:fillRect/>
          </a:stretch>
        </p:blipFill>
        <p:spPr>
          <a:xfrm>
            <a:off x="10534888" y="5799325"/>
            <a:ext cx="1250234" cy="875740"/>
          </a:xfrm>
          <a:prstGeom prst="rect">
            <a:avLst/>
          </a:prstGeom>
        </p:spPr>
      </p:pic>
    </p:spTree>
    <p:extLst>
      <p:ext uri="{BB962C8B-B14F-4D97-AF65-F5344CB8AC3E}">
        <p14:creationId xmlns:p14="http://schemas.microsoft.com/office/powerpoint/2010/main" val="3030873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D7DB7805-AD38-F842-949B-945141B50053}"/>
              </a:ext>
            </a:extLst>
          </p:cNvPr>
          <p:cNvSpPr>
            <a:spLocks noGrp="1"/>
          </p:cNvSpPr>
          <p:nvPr>
            <p:ph type="title"/>
          </p:nvPr>
        </p:nvSpPr>
        <p:spPr>
          <a:xfrm>
            <a:off x="457201" y="1276340"/>
            <a:ext cx="11308976" cy="686743"/>
          </a:xfrm>
          <a:prstGeom prst="rect">
            <a:avLst/>
          </a:prstGeom>
        </p:spPr>
        <p:txBody>
          <a:bodyPr vert="horz" lIns="91440" tIns="45720" rIns="91440" bIns="45720" rtlCol="0" anchor="ctr">
            <a:normAutofit/>
          </a:bodyPr>
          <a:lstStyle>
            <a:lvl1pPr>
              <a:defRPr>
                <a:solidFill>
                  <a:schemeClr val="bg2">
                    <a:lumMod val="25000"/>
                  </a:schemeClr>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12F2AC83-BCC9-344B-8379-7E41B947B5F6}"/>
              </a:ext>
            </a:extLst>
          </p:cNvPr>
          <p:cNvCxnSpPr/>
          <p:nvPr userDrawn="1"/>
        </p:nvCxnSpPr>
        <p:spPr>
          <a:xfrm>
            <a:off x="0" y="1157100"/>
            <a:ext cx="12192000" cy="0"/>
          </a:xfrm>
          <a:prstGeom prst="line">
            <a:avLst/>
          </a:prstGeom>
          <a:ln w="31750">
            <a:solidFill>
              <a:srgbClr val="65267F"/>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 clipart&#10;&#10;Description automatically generated">
            <a:extLst>
              <a:ext uri="{FF2B5EF4-FFF2-40B4-BE49-F238E27FC236}">
                <a16:creationId xmlns:a16="http://schemas.microsoft.com/office/drawing/2014/main" id="{E5B14527-6CBA-B740-BEAD-BD34D0A0FD66}"/>
              </a:ext>
            </a:extLst>
          </p:cNvPr>
          <p:cNvPicPr>
            <a:picLocks noChangeAspect="1"/>
          </p:cNvPicPr>
          <p:nvPr userDrawn="1"/>
        </p:nvPicPr>
        <p:blipFill>
          <a:blip r:embed="rId2"/>
          <a:stretch>
            <a:fillRect/>
          </a:stretch>
        </p:blipFill>
        <p:spPr>
          <a:xfrm>
            <a:off x="450477" y="166448"/>
            <a:ext cx="2084002" cy="871581"/>
          </a:xfrm>
          <a:prstGeom prst="rect">
            <a:avLst/>
          </a:prstGeom>
        </p:spPr>
      </p:pic>
      <p:sp>
        <p:nvSpPr>
          <p:cNvPr id="13" name="Slide Number Placeholder 5">
            <a:extLst>
              <a:ext uri="{FF2B5EF4-FFF2-40B4-BE49-F238E27FC236}">
                <a16:creationId xmlns:a16="http://schemas.microsoft.com/office/drawing/2014/main" id="{EC89FD4B-E3BA-B743-B70E-350CD6CE0854}"/>
              </a:ext>
            </a:extLst>
          </p:cNvPr>
          <p:cNvSpPr>
            <a:spLocks noGrp="1"/>
          </p:cNvSpPr>
          <p:nvPr>
            <p:ph type="sldNum" sz="quarter" idx="4"/>
          </p:nvPr>
        </p:nvSpPr>
        <p:spPr>
          <a:xfrm>
            <a:off x="450476" y="6350233"/>
            <a:ext cx="11291048" cy="365125"/>
          </a:xfrm>
          <a:prstGeom prst="rect">
            <a:avLst/>
          </a:prstGeom>
          <a:ln>
            <a:noFill/>
          </a:ln>
        </p:spPr>
        <p:txBody>
          <a:bodyPr vert="horz" lIns="91440" tIns="45720" rIns="91440" bIns="45720" rtlCol="0" anchor="t"/>
          <a:lstStyle>
            <a:lvl1pPr algn="ctr">
              <a:defRPr sz="1200">
                <a:solidFill>
                  <a:srgbClr val="000000"/>
                </a:solidFill>
              </a:defRPr>
            </a:lvl1pPr>
          </a:lstStyle>
          <a:p>
            <a:fld id="{9D1D48CD-A258-DF4E-8D30-FC162202E9E4}" type="slidenum">
              <a:rPr lang="en-US" smtClean="0"/>
              <a:pPr/>
              <a:t>‹#›</a:t>
            </a:fld>
            <a:endParaRPr lang="en-US" dirty="0"/>
          </a:p>
        </p:txBody>
      </p:sp>
      <p:pic>
        <p:nvPicPr>
          <p:cNvPr id="19" name="Picture 18">
            <a:extLst>
              <a:ext uri="{FF2B5EF4-FFF2-40B4-BE49-F238E27FC236}">
                <a16:creationId xmlns:a16="http://schemas.microsoft.com/office/drawing/2014/main" id="{387CD6C9-FCF7-C249-B6B2-FBC9EC0B47A2}"/>
              </a:ext>
            </a:extLst>
          </p:cNvPr>
          <p:cNvPicPr>
            <a:picLocks noChangeAspect="1"/>
          </p:cNvPicPr>
          <p:nvPr userDrawn="1"/>
        </p:nvPicPr>
        <p:blipFill>
          <a:blip r:embed="rId3"/>
          <a:stretch>
            <a:fillRect/>
          </a:stretch>
        </p:blipFill>
        <p:spPr>
          <a:xfrm>
            <a:off x="10505661" y="224825"/>
            <a:ext cx="1276178" cy="809427"/>
          </a:xfrm>
          <a:prstGeom prst="rect">
            <a:avLst/>
          </a:prstGeom>
        </p:spPr>
      </p:pic>
      <p:sp>
        <p:nvSpPr>
          <p:cNvPr id="20" name="Date Placeholder 19">
            <a:extLst>
              <a:ext uri="{FF2B5EF4-FFF2-40B4-BE49-F238E27FC236}">
                <a16:creationId xmlns:a16="http://schemas.microsoft.com/office/drawing/2014/main" id="{92FFFC81-BC50-FE43-8EF0-44B6D8970AD3}"/>
              </a:ext>
            </a:extLst>
          </p:cNvPr>
          <p:cNvSpPr>
            <a:spLocks noGrp="1"/>
          </p:cNvSpPr>
          <p:nvPr>
            <p:ph type="dt" sz="half" idx="2"/>
          </p:nvPr>
        </p:nvSpPr>
        <p:spPr>
          <a:xfrm>
            <a:off x="450476" y="6385296"/>
            <a:ext cx="2098995" cy="365125"/>
          </a:xfrm>
          <a:prstGeom prst="rect">
            <a:avLst/>
          </a:prstGeom>
        </p:spPr>
        <p:txBody>
          <a:bodyPr vert="horz" lIns="91440" tIns="45720" rIns="91440" bIns="45720" rtlCol="0" anchor="t"/>
          <a:lstStyle>
            <a:lvl1pPr algn="l">
              <a:defRPr sz="1200">
                <a:solidFill>
                  <a:srgbClr val="000000"/>
                </a:solidFill>
                <a:latin typeface="Arial" panose="020B0604020202020204" pitchFamily="34" charset="0"/>
                <a:cs typeface="Arial" panose="020B0604020202020204" pitchFamily="34" charset="0"/>
              </a:defRPr>
            </a:lvl1pPr>
          </a:lstStyle>
          <a:p>
            <a:fld id="{6659DAC9-41F1-D04F-8E69-2A5439DBEC79}" type="datetime4">
              <a:rPr lang="en-GB" smtClean="0"/>
              <a:pPr/>
              <a:t>20 January 2022</a:t>
            </a:fld>
            <a:endParaRPr lang="en-US" dirty="0"/>
          </a:p>
        </p:txBody>
      </p:sp>
      <p:pic>
        <p:nvPicPr>
          <p:cNvPr id="21" name="Picture 20">
            <a:extLst>
              <a:ext uri="{FF2B5EF4-FFF2-40B4-BE49-F238E27FC236}">
                <a16:creationId xmlns:a16="http://schemas.microsoft.com/office/drawing/2014/main" id="{2D059449-5D74-FE4B-854F-102FD96E71B8}"/>
              </a:ext>
            </a:extLst>
          </p:cNvPr>
          <p:cNvPicPr>
            <a:picLocks noChangeAspect="1"/>
          </p:cNvPicPr>
          <p:nvPr userDrawn="1"/>
        </p:nvPicPr>
        <p:blipFill>
          <a:blip r:embed="rId4"/>
          <a:stretch>
            <a:fillRect/>
          </a:stretch>
        </p:blipFill>
        <p:spPr>
          <a:xfrm>
            <a:off x="0" y="6042015"/>
            <a:ext cx="12192000" cy="399512"/>
          </a:xfrm>
          <a:prstGeom prst="rect">
            <a:avLst/>
          </a:prstGeom>
        </p:spPr>
      </p:pic>
      <p:pic>
        <p:nvPicPr>
          <p:cNvPr id="22" name="Picture 21">
            <a:extLst>
              <a:ext uri="{FF2B5EF4-FFF2-40B4-BE49-F238E27FC236}">
                <a16:creationId xmlns:a16="http://schemas.microsoft.com/office/drawing/2014/main" id="{3CC4BDF9-6457-A34B-B754-6DAD9929D742}"/>
              </a:ext>
            </a:extLst>
          </p:cNvPr>
          <p:cNvPicPr>
            <a:picLocks noChangeAspect="1"/>
          </p:cNvPicPr>
          <p:nvPr userDrawn="1"/>
        </p:nvPicPr>
        <p:blipFill>
          <a:blip r:embed="rId5"/>
          <a:stretch>
            <a:fillRect/>
          </a:stretch>
        </p:blipFill>
        <p:spPr>
          <a:xfrm>
            <a:off x="10534888" y="5799325"/>
            <a:ext cx="1250234" cy="875740"/>
          </a:xfrm>
          <a:prstGeom prst="rect">
            <a:avLst/>
          </a:prstGeom>
        </p:spPr>
      </p:pic>
    </p:spTree>
    <p:extLst>
      <p:ext uri="{BB962C8B-B14F-4D97-AF65-F5344CB8AC3E}">
        <p14:creationId xmlns:p14="http://schemas.microsoft.com/office/powerpoint/2010/main" val="2005274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mp; 2 side pictur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436844-160A-B04C-8C99-0A305864DA33}"/>
              </a:ext>
            </a:extLst>
          </p:cNvPr>
          <p:cNvSpPr>
            <a:spLocks noGrp="1"/>
          </p:cNvSpPr>
          <p:nvPr>
            <p:ph idx="1"/>
          </p:nvPr>
        </p:nvSpPr>
        <p:spPr>
          <a:xfrm>
            <a:off x="457200" y="2103759"/>
            <a:ext cx="7082725" cy="3836645"/>
          </a:xfrm>
        </p:spPr>
        <p:txBody>
          <a:bodyPr/>
          <a:lstStyle>
            <a:lvl1pPr marL="0" indent="0">
              <a:buNone/>
              <a:defRPr>
                <a:solidFill>
                  <a:schemeClr val="bg2">
                    <a:lumMod val="25000"/>
                  </a:schemeClr>
                </a:solidFill>
              </a:defRPr>
            </a:lvl1pPr>
            <a:lvl2pPr marL="457200" indent="0">
              <a:buNone/>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22AA38A2-FDD9-8A4D-8ACA-E5F5D90110FD}"/>
              </a:ext>
            </a:extLst>
          </p:cNvPr>
          <p:cNvSpPr>
            <a:spLocks noGrp="1"/>
          </p:cNvSpPr>
          <p:nvPr>
            <p:ph type="title"/>
          </p:nvPr>
        </p:nvSpPr>
        <p:spPr>
          <a:xfrm>
            <a:off x="457201" y="1276340"/>
            <a:ext cx="7082724" cy="686743"/>
          </a:xfrm>
          <a:prstGeom prst="rect">
            <a:avLst/>
          </a:prstGeom>
        </p:spPr>
        <p:txBody>
          <a:bodyPr vert="horz" lIns="91440" tIns="45720" rIns="91440" bIns="45720" rtlCol="0" anchor="ctr">
            <a:normAutofit/>
          </a:bodyPr>
          <a:lstStyle>
            <a:lvl1pPr>
              <a:defRPr>
                <a:solidFill>
                  <a:schemeClr val="bg2">
                    <a:lumMod val="25000"/>
                  </a:schemeClr>
                </a:solidFill>
              </a:defRPr>
            </a:lvl1pPr>
          </a:lstStyle>
          <a:p>
            <a:r>
              <a:rPr lang="en-US" dirty="0"/>
              <a:t>Click to edit Master title style</a:t>
            </a:r>
          </a:p>
        </p:txBody>
      </p:sp>
      <p:sp>
        <p:nvSpPr>
          <p:cNvPr id="6" name="Picture Placeholder 2">
            <a:extLst>
              <a:ext uri="{FF2B5EF4-FFF2-40B4-BE49-F238E27FC236}">
                <a16:creationId xmlns:a16="http://schemas.microsoft.com/office/drawing/2014/main" id="{98B98B4D-68E2-7644-873C-50E8D5F1BA28}"/>
              </a:ext>
            </a:extLst>
          </p:cNvPr>
          <p:cNvSpPr>
            <a:spLocks noGrp="1"/>
          </p:cNvSpPr>
          <p:nvPr>
            <p:ph type="pic" idx="10"/>
          </p:nvPr>
        </p:nvSpPr>
        <p:spPr>
          <a:xfrm>
            <a:off x="7765562" y="1276340"/>
            <a:ext cx="4014061" cy="22128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7" name="Picture Placeholder 2">
            <a:extLst>
              <a:ext uri="{FF2B5EF4-FFF2-40B4-BE49-F238E27FC236}">
                <a16:creationId xmlns:a16="http://schemas.microsoft.com/office/drawing/2014/main" id="{B17C081F-41C8-6C47-8E54-E342E5C1ED73}"/>
              </a:ext>
            </a:extLst>
          </p:cNvPr>
          <p:cNvSpPr>
            <a:spLocks noGrp="1"/>
          </p:cNvSpPr>
          <p:nvPr>
            <p:ph type="pic" idx="11"/>
          </p:nvPr>
        </p:nvSpPr>
        <p:spPr>
          <a:xfrm>
            <a:off x="7752115" y="3727508"/>
            <a:ext cx="4014061" cy="22128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18" name="Straight Connector 17">
            <a:extLst>
              <a:ext uri="{FF2B5EF4-FFF2-40B4-BE49-F238E27FC236}">
                <a16:creationId xmlns:a16="http://schemas.microsoft.com/office/drawing/2014/main" id="{D2BF9558-89F1-5744-B7BA-38EF86C4C45A}"/>
              </a:ext>
            </a:extLst>
          </p:cNvPr>
          <p:cNvCxnSpPr/>
          <p:nvPr userDrawn="1"/>
        </p:nvCxnSpPr>
        <p:spPr>
          <a:xfrm>
            <a:off x="0" y="1157100"/>
            <a:ext cx="12192000" cy="0"/>
          </a:xfrm>
          <a:prstGeom prst="line">
            <a:avLst/>
          </a:prstGeom>
          <a:ln w="31750">
            <a:solidFill>
              <a:srgbClr val="65267F"/>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 clipart&#10;&#10;Description automatically generated">
            <a:extLst>
              <a:ext uri="{FF2B5EF4-FFF2-40B4-BE49-F238E27FC236}">
                <a16:creationId xmlns:a16="http://schemas.microsoft.com/office/drawing/2014/main" id="{1CCF9DA4-FBA6-764C-874B-188F96EE7103}"/>
              </a:ext>
            </a:extLst>
          </p:cNvPr>
          <p:cNvPicPr>
            <a:picLocks noChangeAspect="1"/>
          </p:cNvPicPr>
          <p:nvPr userDrawn="1"/>
        </p:nvPicPr>
        <p:blipFill>
          <a:blip r:embed="rId2"/>
          <a:stretch>
            <a:fillRect/>
          </a:stretch>
        </p:blipFill>
        <p:spPr>
          <a:xfrm>
            <a:off x="450477" y="166448"/>
            <a:ext cx="2084002" cy="871581"/>
          </a:xfrm>
          <a:prstGeom prst="rect">
            <a:avLst/>
          </a:prstGeom>
        </p:spPr>
      </p:pic>
      <p:sp>
        <p:nvSpPr>
          <p:cNvPr id="20" name="Slide Number Placeholder 5">
            <a:extLst>
              <a:ext uri="{FF2B5EF4-FFF2-40B4-BE49-F238E27FC236}">
                <a16:creationId xmlns:a16="http://schemas.microsoft.com/office/drawing/2014/main" id="{4922668A-70C4-D140-855C-9B52430362CA}"/>
              </a:ext>
            </a:extLst>
          </p:cNvPr>
          <p:cNvSpPr>
            <a:spLocks noGrp="1"/>
          </p:cNvSpPr>
          <p:nvPr>
            <p:ph type="sldNum" sz="quarter" idx="4"/>
          </p:nvPr>
        </p:nvSpPr>
        <p:spPr>
          <a:xfrm>
            <a:off x="450476" y="6350233"/>
            <a:ext cx="11291048" cy="365125"/>
          </a:xfrm>
          <a:prstGeom prst="rect">
            <a:avLst/>
          </a:prstGeom>
          <a:ln>
            <a:noFill/>
          </a:ln>
        </p:spPr>
        <p:txBody>
          <a:bodyPr vert="horz" lIns="91440" tIns="45720" rIns="91440" bIns="45720" rtlCol="0" anchor="t"/>
          <a:lstStyle>
            <a:lvl1pPr algn="ctr">
              <a:defRPr sz="1200">
                <a:solidFill>
                  <a:srgbClr val="000000"/>
                </a:solidFill>
              </a:defRPr>
            </a:lvl1pPr>
          </a:lstStyle>
          <a:p>
            <a:fld id="{9D1D48CD-A258-DF4E-8D30-FC162202E9E4}" type="slidenum">
              <a:rPr lang="en-US" smtClean="0"/>
              <a:pPr/>
              <a:t>‹#›</a:t>
            </a:fld>
            <a:endParaRPr lang="en-US" dirty="0"/>
          </a:p>
        </p:txBody>
      </p:sp>
      <p:pic>
        <p:nvPicPr>
          <p:cNvPr id="22" name="Picture 21">
            <a:extLst>
              <a:ext uri="{FF2B5EF4-FFF2-40B4-BE49-F238E27FC236}">
                <a16:creationId xmlns:a16="http://schemas.microsoft.com/office/drawing/2014/main" id="{E923DA16-5E37-5B41-858F-D82B2C1F4C78}"/>
              </a:ext>
            </a:extLst>
          </p:cNvPr>
          <p:cNvPicPr>
            <a:picLocks noChangeAspect="1"/>
          </p:cNvPicPr>
          <p:nvPr userDrawn="1"/>
        </p:nvPicPr>
        <p:blipFill>
          <a:blip r:embed="rId3"/>
          <a:stretch>
            <a:fillRect/>
          </a:stretch>
        </p:blipFill>
        <p:spPr>
          <a:xfrm>
            <a:off x="10505661" y="224825"/>
            <a:ext cx="1276178" cy="809427"/>
          </a:xfrm>
          <a:prstGeom prst="rect">
            <a:avLst/>
          </a:prstGeom>
        </p:spPr>
      </p:pic>
      <p:sp>
        <p:nvSpPr>
          <p:cNvPr id="23" name="Date Placeholder 19">
            <a:extLst>
              <a:ext uri="{FF2B5EF4-FFF2-40B4-BE49-F238E27FC236}">
                <a16:creationId xmlns:a16="http://schemas.microsoft.com/office/drawing/2014/main" id="{9E382F4D-9299-814C-8F31-D1E734F34D07}"/>
              </a:ext>
            </a:extLst>
          </p:cNvPr>
          <p:cNvSpPr>
            <a:spLocks noGrp="1"/>
          </p:cNvSpPr>
          <p:nvPr>
            <p:ph type="dt" sz="half" idx="2"/>
          </p:nvPr>
        </p:nvSpPr>
        <p:spPr>
          <a:xfrm>
            <a:off x="450476" y="6385296"/>
            <a:ext cx="2098995" cy="365125"/>
          </a:xfrm>
          <a:prstGeom prst="rect">
            <a:avLst/>
          </a:prstGeom>
        </p:spPr>
        <p:txBody>
          <a:bodyPr vert="horz" lIns="91440" tIns="45720" rIns="91440" bIns="45720" rtlCol="0" anchor="t"/>
          <a:lstStyle>
            <a:lvl1pPr algn="l">
              <a:defRPr sz="1200">
                <a:solidFill>
                  <a:srgbClr val="000000"/>
                </a:solidFill>
                <a:latin typeface="Arial" panose="020B0604020202020204" pitchFamily="34" charset="0"/>
                <a:cs typeface="Arial" panose="020B0604020202020204" pitchFamily="34" charset="0"/>
              </a:defRPr>
            </a:lvl1pPr>
          </a:lstStyle>
          <a:p>
            <a:fld id="{6659DAC9-41F1-D04F-8E69-2A5439DBEC79}" type="datetime4">
              <a:rPr lang="en-GB" smtClean="0"/>
              <a:pPr/>
              <a:t>20 January 2022</a:t>
            </a:fld>
            <a:endParaRPr lang="en-US" dirty="0"/>
          </a:p>
        </p:txBody>
      </p:sp>
      <p:pic>
        <p:nvPicPr>
          <p:cNvPr id="24" name="Picture 23">
            <a:extLst>
              <a:ext uri="{FF2B5EF4-FFF2-40B4-BE49-F238E27FC236}">
                <a16:creationId xmlns:a16="http://schemas.microsoft.com/office/drawing/2014/main" id="{C5AD420A-B709-1F42-B157-EFCDE5FE6DB1}"/>
              </a:ext>
            </a:extLst>
          </p:cNvPr>
          <p:cNvPicPr>
            <a:picLocks noChangeAspect="1"/>
          </p:cNvPicPr>
          <p:nvPr userDrawn="1"/>
        </p:nvPicPr>
        <p:blipFill>
          <a:blip r:embed="rId4"/>
          <a:stretch>
            <a:fillRect/>
          </a:stretch>
        </p:blipFill>
        <p:spPr>
          <a:xfrm>
            <a:off x="0" y="6042015"/>
            <a:ext cx="12192000" cy="399512"/>
          </a:xfrm>
          <a:prstGeom prst="rect">
            <a:avLst/>
          </a:prstGeom>
        </p:spPr>
      </p:pic>
      <p:pic>
        <p:nvPicPr>
          <p:cNvPr id="25" name="Picture 24">
            <a:extLst>
              <a:ext uri="{FF2B5EF4-FFF2-40B4-BE49-F238E27FC236}">
                <a16:creationId xmlns:a16="http://schemas.microsoft.com/office/drawing/2014/main" id="{8494164E-EBC7-C341-BE69-7061000B870E}"/>
              </a:ext>
            </a:extLst>
          </p:cNvPr>
          <p:cNvPicPr>
            <a:picLocks noChangeAspect="1"/>
          </p:cNvPicPr>
          <p:nvPr userDrawn="1"/>
        </p:nvPicPr>
        <p:blipFill>
          <a:blip r:embed="rId5"/>
          <a:stretch>
            <a:fillRect/>
          </a:stretch>
        </p:blipFill>
        <p:spPr>
          <a:xfrm>
            <a:off x="10534888" y="5799325"/>
            <a:ext cx="1250234" cy="875740"/>
          </a:xfrm>
          <a:prstGeom prst="rect">
            <a:avLst/>
          </a:prstGeom>
        </p:spPr>
      </p:pic>
    </p:spTree>
    <p:extLst>
      <p:ext uri="{BB962C8B-B14F-4D97-AF65-F5344CB8AC3E}">
        <p14:creationId xmlns:p14="http://schemas.microsoft.com/office/powerpoint/2010/main" val="811825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mp; 3 bottom pictur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436844-160A-B04C-8C99-0A305864DA33}"/>
              </a:ext>
            </a:extLst>
          </p:cNvPr>
          <p:cNvSpPr>
            <a:spLocks noGrp="1"/>
          </p:cNvSpPr>
          <p:nvPr>
            <p:ph idx="1"/>
          </p:nvPr>
        </p:nvSpPr>
        <p:spPr>
          <a:xfrm>
            <a:off x="457200" y="2103760"/>
            <a:ext cx="11308976" cy="1573718"/>
          </a:xfrm>
        </p:spPr>
        <p:txBody>
          <a:bodyPr/>
          <a:lstStyle>
            <a:lvl1pPr marL="0" indent="0">
              <a:buNone/>
              <a:defRPr>
                <a:solidFill>
                  <a:schemeClr val="bg2">
                    <a:lumMod val="25000"/>
                  </a:schemeClr>
                </a:solidFill>
              </a:defRPr>
            </a:lvl1pPr>
            <a:lvl2pPr marL="457200" indent="0">
              <a:buNone/>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22AA38A2-FDD9-8A4D-8ACA-E5F5D90110FD}"/>
              </a:ext>
            </a:extLst>
          </p:cNvPr>
          <p:cNvSpPr>
            <a:spLocks noGrp="1"/>
          </p:cNvSpPr>
          <p:nvPr>
            <p:ph type="title"/>
          </p:nvPr>
        </p:nvSpPr>
        <p:spPr>
          <a:xfrm>
            <a:off x="457201" y="1276340"/>
            <a:ext cx="11308976" cy="686743"/>
          </a:xfrm>
          <a:prstGeom prst="rect">
            <a:avLst/>
          </a:prstGeom>
        </p:spPr>
        <p:txBody>
          <a:bodyPr vert="horz" lIns="91440" tIns="45720" rIns="91440" bIns="45720" rtlCol="0" anchor="ctr">
            <a:normAutofit/>
          </a:bodyPr>
          <a:lstStyle>
            <a:lvl1pPr>
              <a:defRPr>
                <a:solidFill>
                  <a:schemeClr val="bg2">
                    <a:lumMod val="25000"/>
                  </a:schemeClr>
                </a:solidFill>
              </a:defRPr>
            </a:lvl1pPr>
          </a:lstStyle>
          <a:p>
            <a:r>
              <a:rPr lang="en-US" dirty="0"/>
              <a:t>Click to edit Master title style</a:t>
            </a:r>
          </a:p>
        </p:txBody>
      </p:sp>
      <p:sp>
        <p:nvSpPr>
          <p:cNvPr id="8" name="Picture Placeholder 2">
            <a:extLst>
              <a:ext uri="{FF2B5EF4-FFF2-40B4-BE49-F238E27FC236}">
                <a16:creationId xmlns:a16="http://schemas.microsoft.com/office/drawing/2014/main" id="{E4A4A66B-1470-244A-96B7-C353271DA14E}"/>
              </a:ext>
            </a:extLst>
          </p:cNvPr>
          <p:cNvSpPr>
            <a:spLocks noGrp="1"/>
          </p:cNvSpPr>
          <p:nvPr>
            <p:ph type="pic" idx="10"/>
          </p:nvPr>
        </p:nvSpPr>
        <p:spPr>
          <a:xfrm>
            <a:off x="457200" y="3859078"/>
            <a:ext cx="3411415" cy="20813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a:extLst>
              <a:ext uri="{FF2B5EF4-FFF2-40B4-BE49-F238E27FC236}">
                <a16:creationId xmlns:a16="http://schemas.microsoft.com/office/drawing/2014/main" id="{6547AD7E-4A24-8649-B493-F1F065E3A7CE}"/>
              </a:ext>
            </a:extLst>
          </p:cNvPr>
          <p:cNvSpPr>
            <a:spLocks noGrp="1"/>
          </p:cNvSpPr>
          <p:nvPr>
            <p:ph type="pic" idx="11"/>
          </p:nvPr>
        </p:nvSpPr>
        <p:spPr>
          <a:xfrm>
            <a:off x="4415337" y="3859078"/>
            <a:ext cx="3411415" cy="20813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Picture Placeholder 2">
            <a:extLst>
              <a:ext uri="{FF2B5EF4-FFF2-40B4-BE49-F238E27FC236}">
                <a16:creationId xmlns:a16="http://schemas.microsoft.com/office/drawing/2014/main" id="{C487EF60-9B52-834C-B05E-870D07603282}"/>
              </a:ext>
            </a:extLst>
          </p:cNvPr>
          <p:cNvSpPr>
            <a:spLocks noGrp="1"/>
          </p:cNvSpPr>
          <p:nvPr>
            <p:ph type="pic" idx="12"/>
          </p:nvPr>
        </p:nvSpPr>
        <p:spPr>
          <a:xfrm>
            <a:off x="8373474" y="3859078"/>
            <a:ext cx="3411415" cy="20813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cxnSp>
        <p:nvCxnSpPr>
          <p:cNvPr id="19" name="Straight Connector 18">
            <a:extLst>
              <a:ext uri="{FF2B5EF4-FFF2-40B4-BE49-F238E27FC236}">
                <a16:creationId xmlns:a16="http://schemas.microsoft.com/office/drawing/2014/main" id="{E0AA9866-0DF1-E44C-9906-6B522B6A9C6C}"/>
              </a:ext>
            </a:extLst>
          </p:cNvPr>
          <p:cNvCxnSpPr/>
          <p:nvPr userDrawn="1"/>
        </p:nvCxnSpPr>
        <p:spPr>
          <a:xfrm>
            <a:off x="0" y="1157100"/>
            <a:ext cx="12192000" cy="0"/>
          </a:xfrm>
          <a:prstGeom prst="line">
            <a:avLst/>
          </a:prstGeom>
          <a:ln w="31750">
            <a:solidFill>
              <a:srgbClr val="65267F"/>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 clipart&#10;&#10;Description automatically generated">
            <a:extLst>
              <a:ext uri="{FF2B5EF4-FFF2-40B4-BE49-F238E27FC236}">
                <a16:creationId xmlns:a16="http://schemas.microsoft.com/office/drawing/2014/main" id="{03C5DFB4-A2A7-D84F-B36D-1C43605B3B87}"/>
              </a:ext>
            </a:extLst>
          </p:cNvPr>
          <p:cNvPicPr>
            <a:picLocks noChangeAspect="1"/>
          </p:cNvPicPr>
          <p:nvPr userDrawn="1"/>
        </p:nvPicPr>
        <p:blipFill>
          <a:blip r:embed="rId2"/>
          <a:stretch>
            <a:fillRect/>
          </a:stretch>
        </p:blipFill>
        <p:spPr>
          <a:xfrm>
            <a:off x="450477" y="166448"/>
            <a:ext cx="2084002" cy="871581"/>
          </a:xfrm>
          <a:prstGeom prst="rect">
            <a:avLst/>
          </a:prstGeom>
        </p:spPr>
      </p:pic>
      <p:sp>
        <p:nvSpPr>
          <p:cNvPr id="20" name="Slide Number Placeholder 5">
            <a:extLst>
              <a:ext uri="{FF2B5EF4-FFF2-40B4-BE49-F238E27FC236}">
                <a16:creationId xmlns:a16="http://schemas.microsoft.com/office/drawing/2014/main" id="{E84A525C-49CA-D84D-83A8-49E2BA5E5BD4}"/>
              </a:ext>
            </a:extLst>
          </p:cNvPr>
          <p:cNvSpPr>
            <a:spLocks noGrp="1"/>
          </p:cNvSpPr>
          <p:nvPr>
            <p:ph type="sldNum" sz="quarter" idx="4"/>
          </p:nvPr>
        </p:nvSpPr>
        <p:spPr>
          <a:xfrm>
            <a:off x="450476" y="6350233"/>
            <a:ext cx="11291048" cy="365125"/>
          </a:xfrm>
          <a:prstGeom prst="rect">
            <a:avLst/>
          </a:prstGeom>
          <a:ln>
            <a:noFill/>
          </a:ln>
        </p:spPr>
        <p:txBody>
          <a:bodyPr vert="horz" lIns="91440" tIns="45720" rIns="91440" bIns="45720" rtlCol="0" anchor="t"/>
          <a:lstStyle>
            <a:lvl1pPr algn="ctr">
              <a:defRPr sz="1200">
                <a:solidFill>
                  <a:srgbClr val="000000"/>
                </a:solidFill>
              </a:defRPr>
            </a:lvl1pPr>
          </a:lstStyle>
          <a:p>
            <a:fld id="{9D1D48CD-A258-DF4E-8D30-FC162202E9E4}" type="slidenum">
              <a:rPr lang="en-US" smtClean="0"/>
              <a:pPr/>
              <a:t>‹#›</a:t>
            </a:fld>
            <a:endParaRPr lang="en-US" dirty="0"/>
          </a:p>
        </p:txBody>
      </p:sp>
      <p:pic>
        <p:nvPicPr>
          <p:cNvPr id="21" name="Picture 20">
            <a:extLst>
              <a:ext uri="{FF2B5EF4-FFF2-40B4-BE49-F238E27FC236}">
                <a16:creationId xmlns:a16="http://schemas.microsoft.com/office/drawing/2014/main" id="{9E23520B-B0DB-E748-B796-407DDCAD1D30}"/>
              </a:ext>
            </a:extLst>
          </p:cNvPr>
          <p:cNvPicPr>
            <a:picLocks noChangeAspect="1"/>
          </p:cNvPicPr>
          <p:nvPr userDrawn="1"/>
        </p:nvPicPr>
        <p:blipFill>
          <a:blip r:embed="rId3"/>
          <a:stretch>
            <a:fillRect/>
          </a:stretch>
        </p:blipFill>
        <p:spPr>
          <a:xfrm>
            <a:off x="10505661" y="224825"/>
            <a:ext cx="1276178" cy="809427"/>
          </a:xfrm>
          <a:prstGeom prst="rect">
            <a:avLst/>
          </a:prstGeom>
        </p:spPr>
      </p:pic>
      <p:sp>
        <p:nvSpPr>
          <p:cNvPr id="23" name="Date Placeholder 19">
            <a:extLst>
              <a:ext uri="{FF2B5EF4-FFF2-40B4-BE49-F238E27FC236}">
                <a16:creationId xmlns:a16="http://schemas.microsoft.com/office/drawing/2014/main" id="{CDF635F1-1B84-3847-AE07-52616A75675C}"/>
              </a:ext>
            </a:extLst>
          </p:cNvPr>
          <p:cNvSpPr>
            <a:spLocks noGrp="1"/>
          </p:cNvSpPr>
          <p:nvPr>
            <p:ph type="dt" sz="half" idx="2"/>
          </p:nvPr>
        </p:nvSpPr>
        <p:spPr>
          <a:xfrm>
            <a:off x="450476" y="6385296"/>
            <a:ext cx="2098995" cy="365125"/>
          </a:xfrm>
          <a:prstGeom prst="rect">
            <a:avLst/>
          </a:prstGeom>
        </p:spPr>
        <p:txBody>
          <a:bodyPr vert="horz" lIns="91440" tIns="45720" rIns="91440" bIns="45720" rtlCol="0" anchor="t"/>
          <a:lstStyle>
            <a:lvl1pPr algn="l">
              <a:defRPr sz="1200">
                <a:solidFill>
                  <a:srgbClr val="000000"/>
                </a:solidFill>
                <a:latin typeface="Arial" panose="020B0604020202020204" pitchFamily="34" charset="0"/>
                <a:cs typeface="Arial" panose="020B0604020202020204" pitchFamily="34" charset="0"/>
              </a:defRPr>
            </a:lvl1pPr>
          </a:lstStyle>
          <a:p>
            <a:fld id="{6659DAC9-41F1-D04F-8E69-2A5439DBEC79}" type="datetime4">
              <a:rPr lang="en-GB" smtClean="0"/>
              <a:pPr/>
              <a:t>20 January 2022</a:t>
            </a:fld>
            <a:endParaRPr lang="en-US" dirty="0"/>
          </a:p>
        </p:txBody>
      </p:sp>
      <p:pic>
        <p:nvPicPr>
          <p:cNvPr id="24" name="Picture 23">
            <a:extLst>
              <a:ext uri="{FF2B5EF4-FFF2-40B4-BE49-F238E27FC236}">
                <a16:creationId xmlns:a16="http://schemas.microsoft.com/office/drawing/2014/main" id="{CB431968-3C89-9B49-87F5-9799C57AAF47}"/>
              </a:ext>
            </a:extLst>
          </p:cNvPr>
          <p:cNvPicPr>
            <a:picLocks noChangeAspect="1"/>
          </p:cNvPicPr>
          <p:nvPr userDrawn="1"/>
        </p:nvPicPr>
        <p:blipFill>
          <a:blip r:embed="rId4"/>
          <a:stretch>
            <a:fillRect/>
          </a:stretch>
        </p:blipFill>
        <p:spPr>
          <a:xfrm>
            <a:off x="0" y="6042015"/>
            <a:ext cx="12192000" cy="399512"/>
          </a:xfrm>
          <a:prstGeom prst="rect">
            <a:avLst/>
          </a:prstGeom>
        </p:spPr>
      </p:pic>
      <p:pic>
        <p:nvPicPr>
          <p:cNvPr id="25" name="Picture 24">
            <a:extLst>
              <a:ext uri="{FF2B5EF4-FFF2-40B4-BE49-F238E27FC236}">
                <a16:creationId xmlns:a16="http://schemas.microsoft.com/office/drawing/2014/main" id="{1CA04A9F-81C1-8444-84D4-322563E59EF8}"/>
              </a:ext>
            </a:extLst>
          </p:cNvPr>
          <p:cNvPicPr>
            <a:picLocks noChangeAspect="1"/>
          </p:cNvPicPr>
          <p:nvPr userDrawn="1"/>
        </p:nvPicPr>
        <p:blipFill>
          <a:blip r:embed="rId5"/>
          <a:stretch>
            <a:fillRect/>
          </a:stretch>
        </p:blipFill>
        <p:spPr>
          <a:xfrm>
            <a:off x="10534888" y="5799325"/>
            <a:ext cx="1250234" cy="875740"/>
          </a:xfrm>
          <a:prstGeom prst="rect">
            <a:avLst/>
          </a:prstGeom>
        </p:spPr>
      </p:pic>
    </p:spTree>
    <p:extLst>
      <p:ext uri="{BB962C8B-B14F-4D97-AF65-F5344CB8AC3E}">
        <p14:creationId xmlns:p14="http://schemas.microsoft.com/office/powerpoint/2010/main" val="1786317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EA48EED-977C-6649-946B-CBF55551D2C1}"/>
              </a:ext>
            </a:extLst>
          </p:cNvPr>
          <p:cNvSpPr>
            <a:spLocks noGrp="1"/>
          </p:cNvSpPr>
          <p:nvPr>
            <p:ph type="pic" idx="1"/>
          </p:nvPr>
        </p:nvSpPr>
        <p:spPr>
          <a:xfrm>
            <a:off x="5582859" y="1320444"/>
            <a:ext cx="6172200" cy="46199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3D8B43-E893-3945-B88E-8A8C9061F786}"/>
              </a:ext>
            </a:extLst>
          </p:cNvPr>
          <p:cNvSpPr>
            <a:spLocks noGrp="1"/>
          </p:cNvSpPr>
          <p:nvPr>
            <p:ph type="body" sz="half" idx="2"/>
          </p:nvPr>
        </p:nvSpPr>
        <p:spPr>
          <a:xfrm>
            <a:off x="436940" y="2460248"/>
            <a:ext cx="4971968" cy="3480155"/>
          </a:xfr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Title Placeholder 1">
            <a:extLst>
              <a:ext uri="{FF2B5EF4-FFF2-40B4-BE49-F238E27FC236}">
                <a16:creationId xmlns:a16="http://schemas.microsoft.com/office/drawing/2014/main" id="{92ECD8F3-9107-864A-B29F-858FF9C04193}"/>
              </a:ext>
            </a:extLst>
          </p:cNvPr>
          <p:cNvSpPr>
            <a:spLocks noGrp="1"/>
          </p:cNvSpPr>
          <p:nvPr>
            <p:ph type="title" hasCustomPrompt="1"/>
          </p:nvPr>
        </p:nvSpPr>
        <p:spPr>
          <a:xfrm>
            <a:off x="457201" y="1586442"/>
            <a:ext cx="4846319" cy="686743"/>
          </a:xfrm>
          <a:prstGeom prst="rect">
            <a:avLst/>
          </a:prstGeom>
        </p:spPr>
        <p:txBody>
          <a:bodyPr vert="horz" lIns="91440" tIns="45720" rIns="91440" bIns="45720" rtlCol="0" anchor="ctr">
            <a:normAutofit/>
          </a:bodyPr>
          <a:lstStyle>
            <a:lvl1pPr>
              <a:defRPr>
                <a:solidFill>
                  <a:schemeClr val="bg2">
                    <a:lumMod val="25000"/>
                  </a:schemeClr>
                </a:solidFill>
              </a:defRPr>
            </a:lvl1pPr>
          </a:lstStyle>
          <a:p>
            <a:r>
              <a:rPr lang="en-US" dirty="0"/>
              <a:t>Click to edit Master </a:t>
            </a:r>
            <a:br>
              <a:rPr lang="en-US" dirty="0"/>
            </a:br>
            <a:r>
              <a:rPr lang="en-US" dirty="0"/>
              <a:t>title style</a:t>
            </a:r>
          </a:p>
        </p:txBody>
      </p:sp>
      <p:cxnSp>
        <p:nvCxnSpPr>
          <p:cNvPr id="16" name="Straight Connector 15">
            <a:extLst>
              <a:ext uri="{FF2B5EF4-FFF2-40B4-BE49-F238E27FC236}">
                <a16:creationId xmlns:a16="http://schemas.microsoft.com/office/drawing/2014/main" id="{D3275058-64DD-ED4D-BEC4-A1B942160458}"/>
              </a:ext>
            </a:extLst>
          </p:cNvPr>
          <p:cNvCxnSpPr/>
          <p:nvPr userDrawn="1"/>
        </p:nvCxnSpPr>
        <p:spPr>
          <a:xfrm>
            <a:off x="0" y="1157100"/>
            <a:ext cx="12192000" cy="0"/>
          </a:xfrm>
          <a:prstGeom prst="line">
            <a:avLst/>
          </a:prstGeom>
          <a:ln w="31750">
            <a:solidFill>
              <a:srgbClr val="65267F"/>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 clipart&#10;&#10;Description automatically generated">
            <a:extLst>
              <a:ext uri="{FF2B5EF4-FFF2-40B4-BE49-F238E27FC236}">
                <a16:creationId xmlns:a16="http://schemas.microsoft.com/office/drawing/2014/main" id="{86C1FB42-9516-E44E-99BC-FAF112B581E5}"/>
              </a:ext>
            </a:extLst>
          </p:cNvPr>
          <p:cNvPicPr>
            <a:picLocks noChangeAspect="1"/>
          </p:cNvPicPr>
          <p:nvPr userDrawn="1"/>
        </p:nvPicPr>
        <p:blipFill>
          <a:blip r:embed="rId2"/>
          <a:stretch>
            <a:fillRect/>
          </a:stretch>
        </p:blipFill>
        <p:spPr>
          <a:xfrm>
            <a:off x="450477" y="166448"/>
            <a:ext cx="2084002" cy="871581"/>
          </a:xfrm>
          <a:prstGeom prst="rect">
            <a:avLst/>
          </a:prstGeom>
        </p:spPr>
      </p:pic>
      <p:sp>
        <p:nvSpPr>
          <p:cNvPr id="12" name="Slide Number Placeholder 5">
            <a:extLst>
              <a:ext uri="{FF2B5EF4-FFF2-40B4-BE49-F238E27FC236}">
                <a16:creationId xmlns:a16="http://schemas.microsoft.com/office/drawing/2014/main" id="{8D41C734-6FB1-CC4B-9B0E-150C69F61A49}"/>
              </a:ext>
            </a:extLst>
          </p:cNvPr>
          <p:cNvSpPr>
            <a:spLocks noGrp="1"/>
          </p:cNvSpPr>
          <p:nvPr>
            <p:ph type="sldNum" sz="quarter" idx="4"/>
          </p:nvPr>
        </p:nvSpPr>
        <p:spPr>
          <a:xfrm>
            <a:off x="450476" y="6350233"/>
            <a:ext cx="11291048" cy="365125"/>
          </a:xfrm>
          <a:prstGeom prst="rect">
            <a:avLst/>
          </a:prstGeom>
          <a:ln>
            <a:noFill/>
          </a:ln>
        </p:spPr>
        <p:txBody>
          <a:bodyPr vert="horz" lIns="91440" tIns="45720" rIns="91440" bIns="45720" rtlCol="0" anchor="t"/>
          <a:lstStyle>
            <a:lvl1pPr algn="ctr">
              <a:defRPr sz="1200">
                <a:solidFill>
                  <a:srgbClr val="000000"/>
                </a:solidFill>
              </a:defRPr>
            </a:lvl1pPr>
          </a:lstStyle>
          <a:p>
            <a:fld id="{9D1D48CD-A258-DF4E-8D30-FC162202E9E4}" type="slidenum">
              <a:rPr lang="en-US" smtClean="0"/>
              <a:pPr/>
              <a:t>‹#›</a:t>
            </a:fld>
            <a:endParaRPr lang="en-US" dirty="0"/>
          </a:p>
        </p:txBody>
      </p:sp>
      <p:pic>
        <p:nvPicPr>
          <p:cNvPr id="14" name="Picture 13">
            <a:extLst>
              <a:ext uri="{FF2B5EF4-FFF2-40B4-BE49-F238E27FC236}">
                <a16:creationId xmlns:a16="http://schemas.microsoft.com/office/drawing/2014/main" id="{B1203F25-6B51-F54D-B2D4-92E1D103AFCE}"/>
              </a:ext>
            </a:extLst>
          </p:cNvPr>
          <p:cNvPicPr>
            <a:picLocks noChangeAspect="1"/>
          </p:cNvPicPr>
          <p:nvPr userDrawn="1"/>
        </p:nvPicPr>
        <p:blipFill>
          <a:blip r:embed="rId3"/>
          <a:stretch>
            <a:fillRect/>
          </a:stretch>
        </p:blipFill>
        <p:spPr>
          <a:xfrm>
            <a:off x="10505661" y="224825"/>
            <a:ext cx="1276178" cy="809427"/>
          </a:xfrm>
          <a:prstGeom prst="rect">
            <a:avLst/>
          </a:prstGeom>
        </p:spPr>
      </p:pic>
      <p:sp>
        <p:nvSpPr>
          <p:cNvPr id="15" name="Date Placeholder 19">
            <a:extLst>
              <a:ext uri="{FF2B5EF4-FFF2-40B4-BE49-F238E27FC236}">
                <a16:creationId xmlns:a16="http://schemas.microsoft.com/office/drawing/2014/main" id="{D84DBE73-341C-D34A-99C1-0C037B9BD150}"/>
              </a:ext>
            </a:extLst>
          </p:cNvPr>
          <p:cNvSpPr>
            <a:spLocks noGrp="1"/>
          </p:cNvSpPr>
          <p:nvPr>
            <p:ph type="dt" sz="half" idx="10"/>
          </p:nvPr>
        </p:nvSpPr>
        <p:spPr>
          <a:xfrm>
            <a:off x="450476" y="6385296"/>
            <a:ext cx="2098995" cy="365125"/>
          </a:xfrm>
          <a:prstGeom prst="rect">
            <a:avLst/>
          </a:prstGeom>
        </p:spPr>
        <p:txBody>
          <a:bodyPr vert="horz" lIns="91440" tIns="45720" rIns="91440" bIns="45720" rtlCol="0" anchor="t"/>
          <a:lstStyle>
            <a:lvl1pPr algn="l">
              <a:defRPr sz="1200">
                <a:solidFill>
                  <a:srgbClr val="000000"/>
                </a:solidFill>
                <a:latin typeface="Arial" panose="020B0604020202020204" pitchFamily="34" charset="0"/>
                <a:cs typeface="Arial" panose="020B0604020202020204" pitchFamily="34" charset="0"/>
              </a:defRPr>
            </a:lvl1pPr>
          </a:lstStyle>
          <a:p>
            <a:fld id="{6659DAC9-41F1-D04F-8E69-2A5439DBEC79}" type="datetime4">
              <a:rPr lang="en-GB" smtClean="0"/>
              <a:pPr/>
              <a:t>20 January 2022</a:t>
            </a:fld>
            <a:endParaRPr lang="en-US" dirty="0"/>
          </a:p>
        </p:txBody>
      </p:sp>
      <p:pic>
        <p:nvPicPr>
          <p:cNvPr id="21" name="Picture 20">
            <a:extLst>
              <a:ext uri="{FF2B5EF4-FFF2-40B4-BE49-F238E27FC236}">
                <a16:creationId xmlns:a16="http://schemas.microsoft.com/office/drawing/2014/main" id="{DD8AF93F-EC02-154D-9D42-2B6F16C12417}"/>
              </a:ext>
            </a:extLst>
          </p:cNvPr>
          <p:cNvPicPr>
            <a:picLocks noChangeAspect="1"/>
          </p:cNvPicPr>
          <p:nvPr userDrawn="1"/>
        </p:nvPicPr>
        <p:blipFill>
          <a:blip r:embed="rId4"/>
          <a:stretch>
            <a:fillRect/>
          </a:stretch>
        </p:blipFill>
        <p:spPr>
          <a:xfrm>
            <a:off x="0" y="6042015"/>
            <a:ext cx="12192000" cy="399512"/>
          </a:xfrm>
          <a:prstGeom prst="rect">
            <a:avLst/>
          </a:prstGeom>
        </p:spPr>
      </p:pic>
      <p:pic>
        <p:nvPicPr>
          <p:cNvPr id="22" name="Picture 21">
            <a:extLst>
              <a:ext uri="{FF2B5EF4-FFF2-40B4-BE49-F238E27FC236}">
                <a16:creationId xmlns:a16="http://schemas.microsoft.com/office/drawing/2014/main" id="{DDAAD204-A5FD-A94F-B8EE-80F0E385E9C1}"/>
              </a:ext>
            </a:extLst>
          </p:cNvPr>
          <p:cNvPicPr>
            <a:picLocks noChangeAspect="1"/>
          </p:cNvPicPr>
          <p:nvPr userDrawn="1"/>
        </p:nvPicPr>
        <p:blipFill>
          <a:blip r:embed="rId5"/>
          <a:stretch>
            <a:fillRect/>
          </a:stretch>
        </p:blipFill>
        <p:spPr>
          <a:xfrm>
            <a:off x="10534888" y="5799325"/>
            <a:ext cx="1250234" cy="875740"/>
          </a:xfrm>
          <a:prstGeom prst="rect">
            <a:avLst/>
          </a:prstGeom>
        </p:spPr>
      </p:pic>
    </p:spTree>
    <p:extLst>
      <p:ext uri="{BB962C8B-B14F-4D97-AF65-F5344CB8AC3E}">
        <p14:creationId xmlns:p14="http://schemas.microsoft.com/office/powerpoint/2010/main" val="2471243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9C4E28-D736-424E-B0CE-8254821040B8}"/>
              </a:ext>
            </a:extLst>
          </p:cNvPr>
          <p:cNvSpPr>
            <a:spLocks noGrp="1"/>
          </p:cNvSpPr>
          <p:nvPr>
            <p:ph sz="half" idx="1"/>
          </p:nvPr>
        </p:nvSpPr>
        <p:spPr>
          <a:xfrm>
            <a:off x="457201" y="2103761"/>
            <a:ext cx="5181600" cy="3791881"/>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78A8D60-1428-5B44-A343-AB086606F47E}"/>
              </a:ext>
            </a:extLst>
          </p:cNvPr>
          <p:cNvSpPr>
            <a:spLocks noGrp="1"/>
          </p:cNvSpPr>
          <p:nvPr>
            <p:ph sz="half" idx="2"/>
          </p:nvPr>
        </p:nvSpPr>
        <p:spPr>
          <a:xfrm>
            <a:off x="6562259" y="2103761"/>
            <a:ext cx="5181600" cy="3791881"/>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4CBCEBAD-D355-CF4E-AAD9-FA51545C33FB}"/>
              </a:ext>
            </a:extLst>
          </p:cNvPr>
          <p:cNvSpPr>
            <a:spLocks noGrp="1"/>
          </p:cNvSpPr>
          <p:nvPr>
            <p:ph type="title"/>
          </p:nvPr>
        </p:nvSpPr>
        <p:spPr>
          <a:xfrm>
            <a:off x="457201" y="1276340"/>
            <a:ext cx="11308976" cy="686743"/>
          </a:xfrm>
          <a:prstGeom prst="rect">
            <a:avLst/>
          </a:prstGeom>
        </p:spPr>
        <p:txBody>
          <a:bodyPr vert="horz" lIns="91440" tIns="45720" rIns="91440" bIns="45720" rtlCol="0" anchor="ctr">
            <a:normAutofit/>
          </a:bodyPr>
          <a:lstStyle>
            <a:lvl1pPr>
              <a:defRPr>
                <a:solidFill>
                  <a:schemeClr val="bg2">
                    <a:lumMod val="25000"/>
                  </a:schemeClr>
                </a:solidFill>
              </a:defRPr>
            </a:lvl1pPr>
          </a:lstStyle>
          <a:p>
            <a:r>
              <a:rPr lang="en-US" dirty="0"/>
              <a:t>Click to edit Master title style</a:t>
            </a:r>
          </a:p>
        </p:txBody>
      </p:sp>
      <p:cxnSp>
        <p:nvCxnSpPr>
          <p:cNvPr id="19" name="Straight Connector 18">
            <a:extLst>
              <a:ext uri="{FF2B5EF4-FFF2-40B4-BE49-F238E27FC236}">
                <a16:creationId xmlns:a16="http://schemas.microsoft.com/office/drawing/2014/main" id="{CBA4E0D7-6B0F-1C4F-BA6A-CBA58F07068B}"/>
              </a:ext>
            </a:extLst>
          </p:cNvPr>
          <p:cNvCxnSpPr/>
          <p:nvPr userDrawn="1"/>
        </p:nvCxnSpPr>
        <p:spPr>
          <a:xfrm>
            <a:off x="0" y="1157100"/>
            <a:ext cx="12192000" cy="0"/>
          </a:xfrm>
          <a:prstGeom prst="line">
            <a:avLst/>
          </a:prstGeom>
          <a:ln w="31750">
            <a:solidFill>
              <a:srgbClr val="65267F"/>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00CADAE6-25B5-5340-A334-1905127BF3FB}"/>
              </a:ext>
            </a:extLst>
          </p:cNvPr>
          <p:cNvPicPr>
            <a:picLocks noChangeAspect="1"/>
          </p:cNvPicPr>
          <p:nvPr userDrawn="1"/>
        </p:nvPicPr>
        <p:blipFill>
          <a:blip r:embed="rId2"/>
          <a:stretch>
            <a:fillRect/>
          </a:stretch>
        </p:blipFill>
        <p:spPr>
          <a:xfrm>
            <a:off x="450477" y="166448"/>
            <a:ext cx="2084002" cy="871581"/>
          </a:xfrm>
          <a:prstGeom prst="rect">
            <a:avLst/>
          </a:prstGeom>
        </p:spPr>
      </p:pic>
      <p:sp>
        <p:nvSpPr>
          <p:cNvPr id="13" name="Slide Number Placeholder 5">
            <a:extLst>
              <a:ext uri="{FF2B5EF4-FFF2-40B4-BE49-F238E27FC236}">
                <a16:creationId xmlns:a16="http://schemas.microsoft.com/office/drawing/2014/main" id="{B1BAFD8F-C068-1D4D-AC45-992BC3A3FE2A}"/>
              </a:ext>
            </a:extLst>
          </p:cNvPr>
          <p:cNvSpPr>
            <a:spLocks noGrp="1"/>
          </p:cNvSpPr>
          <p:nvPr>
            <p:ph type="sldNum" sz="quarter" idx="4"/>
          </p:nvPr>
        </p:nvSpPr>
        <p:spPr>
          <a:xfrm>
            <a:off x="450476" y="6350233"/>
            <a:ext cx="11291048" cy="365125"/>
          </a:xfrm>
          <a:prstGeom prst="rect">
            <a:avLst/>
          </a:prstGeom>
          <a:ln>
            <a:noFill/>
          </a:ln>
        </p:spPr>
        <p:txBody>
          <a:bodyPr vert="horz" lIns="91440" tIns="45720" rIns="91440" bIns="45720" rtlCol="0" anchor="t"/>
          <a:lstStyle>
            <a:lvl1pPr algn="ctr">
              <a:defRPr sz="1200">
                <a:solidFill>
                  <a:srgbClr val="000000"/>
                </a:solidFill>
              </a:defRPr>
            </a:lvl1pPr>
          </a:lstStyle>
          <a:p>
            <a:fld id="{9D1D48CD-A258-DF4E-8D30-FC162202E9E4}" type="slidenum">
              <a:rPr lang="en-US" smtClean="0"/>
              <a:pPr/>
              <a:t>‹#›</a:t>
            </a:fld>
            <a:endParaRPr lang="en-US" dirty="0"/>
          </a:p>
        </p:txBody>
      </p:sp>
      <p:pic>
        <p:nvPicPr>
          <p:cNvPr id="14" name="Picture 13">
            <a:extLst>
              <a:ext uri="{FF2B5EF4-FFF2-40B4-BE49-F238E27FC236}">
                <a16:creationId xmlns:a16="http://schemas.microsoft.com/office/drawing/2014/main" id="{E111B8C8-AC75-DF41-A9C4-FDD108A1C6E6}"/>
              </a:ext>
            </a:extLst>
          </p:cNvPr>
          <p:cNvPicPr>
            <a:picLocks noChangeAspect="1"/>
          </p:cNvPicPr>
          <p:nvPr userDrawn="1"/>
        </p:nvPicPr>
        <p:blipFill>
          <a:blip r:embed="rId3"/>
          <a:stretch>
            <a:fillRect/>
          </a:stretch>
        </p:blipFill>
        <p:spPr>
          <a:xfrm>
            <a:off x="10505661" y="224825"/>
            <a:ext cx="1276178" cy="809427"/>
          </a:xfrm>
          <a:prstGeom prst="rect">
            <a:avLst/>
          </a:prstGeom>
        </p:spPr>
      </p:pic>
      <p:sp>
        <p:nvSpPr>
          <p:cNvPr id="18" name="Date Placeholder 19">
            <a:extLst>
              <a:ext uri="{FF2B5EF4-FFF2-40B4-BE49-F238E27FC236}">
                <a16:creationId xmlns:a16="http://schemas.microsoft.com/office/drawing/2014/main" id="{50D87976-380C-9D4B-B207-9B299DAEB73C}"/>
              </a:ext>
            </a:extLst>
          </p:cNvPr>
          <p:cNvSpPr>
            <a:spLocks noGrp="1"/>
          </p:cNvSpPr>
          <p:nvPr>
            <p:ph type="dt" sz="half" idx="10"/>
          </p:nvPr>
        </p:nvSpPr>
        <p:spPr>
          <a:xfrm>
            <a:off x="450476" y="6385296"/>
            <a:ext cx="2098995" cy="365125"/>
          </a:xfrm>
          <a:prstGeom prst="rect">
            <a:avLst/>
          </a:prstGeom>
        </p:spPr>
        <p:txBody>
          <a:bodyPr vert="horz" lIns="91440" tIns="45720" rIns="91440" bIns="45720" rtlCol="0" anchor="t"/>
          <a:lstStyle>
            <a:lvl1pPr algn="l">
              <a:defRPr sz="1200">
                <a:solidFill>
                  <a:srgbClr val="000000"/>
                </a:solidFill>
                <a:latin typeface="Arial" panose="020B0604020202020204" pitchFamily="34" charset="0"/>
                <a:cs typeface="Arial" panose="020B0604020202020204" pitchFamily="34" charset="0"/>
              </a:defRPr>
            </a:lvl1pPr>
          </a:lstStyle>
          <a:p>
            <a:fld id="{6659DAC9-41F1-D04F-8E69-2A5439DBEC79}" type="datetime4">
              <a:rPr lang="en-GB" smtClean="0"/>
              <a:pPr/>
              <a:t>20 January 2022</a:t>
            </a:fld>
            <a:endParaRPr lang="en-US" dirty="0"/>
          </a:p>
        </p:txBody>
      </p:sp>
      <p:pic>
        <p:nvPicPr>
          <p:cNvPr id="21" name="Picture 20">
            <a:extLst>
              <a:ext uri="{FF2B5EF4-FFF2-40B4-BE49-F238E27FC236}">
                <a16:creationId xmlns:a16="http://schemas.microsoft.com/office/drawing/2014/main" id="{44489D27-C742-1548-AED2-D7E543FAEFF6}"/>
              </a:ext>
            </a:extLst>
          </p:cNvPr>
          <p:cNvPicPr>
            <a:picLocks noChangeAspect="1"/>
          </p:cNvPicPr>
          <p:nvPr userDrawn="1"/>
        </p:nvPicPr>
        <p:blipFill>
          <a:blip r:embed="rId4"/>
          <a:stretch>
            <a:fillRect/>
          </a:stretch>
        </p:blipFill>
        <p:spPr>
          <a:xfrm>
            <a:off x="0" y="6042015"/>
            <a:ext cx="12192000" cy="399512"/>
          </a:xfrm>
          <a:prstGeom prst="rect">
            <a:avLst/>
          </a:prstGeom>
        </p:spPr>
      </p:pic>
      <p:pic>
        <p:nvPicPr>
          <p:cNvPr id="22" name="Picture 21">
            <a:extLst>
              <a:ext uri="{FF2B5EF4-FFF2-40B4-BE49-F238E27FC236}">
                <a16:creationId xmlns:a16="http://schemas.microsoft.com/office/drawing/2014/main" id="{BB20F5D3-675E-CD41-BEE1-187E7C3386AD}"/>
              </a:ext>
            </a:extLst>
          </p:cNvPr>
          <p:cNvPicPr>
            <a:picLocks noChangeAspect="1"/>
          </p:cNvPicPr>
          <p:nvPr userDrawn="1"/>
        </p:nvPicPr>
        <p:blipFill>
          <a:blip r:embed="rId5"/>
          <a:stretch>
            <a:fillRect/>
          </a:stretch>
        </p:blipFill>
        <p:spPr>
          <a:xfrm>
            <a:off x="10534888" y="5799325"/>
            <a:ext cx="1250234" cy="875740"/>
          </a:xfrm>
          <a:prstGeom prst="rect">
            <a:avLst/>
          </a:prstGeom>
        </p:spPr>
      </p:pic>
    </p:spTree>
    <p:extLst>
      <p:ext uri="{BB962C8B-B14F-4D97-AF65-F5344CB8AC3E}">
        <p14:creationId xmlns:p14="http://schemas.microsoft.com/office/powerpoint/2010/main" val="1255993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AEB8FA-7D6F-114E-BEFC-1D193B566BF1}"/>
              </a:ext>
            </a:extLst>
          </p:cNvPr>
          <p:cNvSpPr>
            <a:spLocks noGrp="1"/>
          </p:cNvSpPr>
          <p:nvPr>
            <p:ph type="body" idx="1"/>
          </p:nvPr>
        </p:nvSpPr>
        <p:spPr>
          <a:xfrm>
            <a:off x="457201" y="2106765"/>
            <a:ext cx="5157787" cy="559707"/>
          </a:xfrm>
        </p:spPr>
        <p:txBody>
          <a:bodyPr anchor="b">
            <a:normAutofit/>
          </a:bodyPr>
          <a:lstStyle>
            <a:lvl1pPr marL="0" indent="0">
              <a:buNone/>
              <a:defRPr sz="1800" b="1">
                <a:solidFill>
                  <a:schemeClr val="bg2">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691CDC3E-C508-E94F-A7A1-2354BF9349C0}"/>
              </a:ext>
            </a:extLst>
          </p:cNvPr>
          <p:cNvSpPr>
            <a:spLocks noGrp="1"/>
          </p:cNvSpPr>
          <p:nvPr>
            <p:ph sz="half" idx="2"/>
          </p:nvPr>
        </p:nvSpPr>
        <p:spPr>
          <a:xfrm>
            <a:off x="457201" y="2851520"/>
            <a:ext cx="5157787" cy="2955747"/>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C1A1AF6-9943-6C4C-A933-972A43BE65C1}"/>
              </a:ext>
            </a:extLst>
          </p:cNvPr>
          <p:cNvSpPr>
            <a:spLocks noGrp="1"/>
          </p:cNvSpPr>
          <p:nvPr>
            <p:ph type="body" sz="quarter" idx="3"/>
          </p:nvPr>
        </p:nvSpPr>
        <p:spPr>
          <a:xfrm>
            <a:off x="6565478" y="2105291"/>
            <a:ext cx="5183188" cy="559707"/>
          </a:xfrm>
        </p:spPr>
        <p:txBody>
          <a:bodyPr anchor="b">
            <a:normAutofit/>
          </a:bodyPr>
          <a:lstStyle>
            <a:lvl1pPr marL="0" indent="0">
              <a:buNone/>
              <a:defRPr sz="1800" b="1">
                <a:solidFill>
                  <a:schemeClr val="bg2">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14F08951-8341-8541-BDBC-E6B5B304DB40}"/>
              </a:ext>
            </a:extLst>
          </p:cNvPr>
          <p:cNvSpPr>
            <a:spLocks noGrp="1"/>
          </p:cNvSpPr>
          <p:nvPr>
            <p:ph sz="quarter" idx="4"/>
          </p:nvPr>
        </p:nvSpPr>
        <p:spPr>
          <a:xfrm>
            <a:off x="6565478" y="2848515"/>
            <a:ext cx="5183188" cy="2955747"/>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Placeholder 1">
            <a:extLst>
              <a:ext uri="{FF2B5EF4-FFF2-40B4-BE49-F238E27FC236}">
                <a16:creationId xmlns:a16="http://schemas.microsoft.com/office/drawing/2014/main" id="{62E06057-61C0-5E4F-A6E8-ADCB083447E5}"/>
              </a:ext>
            </a:extLst>
          </p:cNvPr>
          <p:cNvSpPr>
            <a:spLocks noGrp="1"/>
          </p:cNvSpPr>
          <p:nvPr>
            <p:ph type="title"/>
          </p:nvPr>
        </p:nvSpPr>
        <p:spPr>
          <a:xfrm>
            <a:off x="457201" y="1276340"/>
            <a:ext cx="11308976" cy="686743"/>
          </a:xfrm>
          <a:prstGeom prst="rect">
            <a:avLst/>
          </a:prstGeom>
        </p:spPr>
        <p:txBody>
          <a:bodyPr vert="horz" lIns="91440" tIns="45720" rIns="91440" bIns="45720" rtlCol="0" anchor="ctr">
            <a:normAutofit/>
          </a:bodyPr>
          <a:lstStyle>
            <a:lvl1pPr>
              <a:defRPr>
                <a:solidFill>
                  <a:schemeClr val="bg2">
                    <a:lumMod val="25000"/>
                  </a:schemeClr>
                </a:solidFill>
              </a:defRPr>
            </a:lvl1pPr>
          </a:lstStyle>
          <a:p>
            <a:r>
              <a:rPr lang="en-US" dirty="0"/>
              <a:t>Click to edit Master title style</a:t>
            </a:r>
          </a:p>
        </p:txBody>
      </p:sp>
      <p:cxnSp>
        <p:nvCxnSpPr>
          <p:cNvPr id="18" name="Straight Connector 17">
            <a:extLst>
              <a:ext uri="{FF2B5EF4-FFF2-40B4-BE49-F238E27FC236}">
                <a16:creationId xmlns:a16="http://schemas.microsoft.com/office/drawing/2014/main" id="{75FE66A7-28F9-D74D-AD5E-2FA1100DCE5F}"/>
              </a:ext>
            </a:extLst>
          </p:cNvPr>
          <p:cNvCxnSpPr/>
          <p:nvPr userDrawn="1"/>
        </p:nvCxnSpPr>
        <p:spPr>
          <a:xfrm>
            <a:off x="0" y="1157100"/>
            <a:ext cx="12192000" cy="0"/>
          </a:xfrm>
          <a:prstGeom prst="line">
            <a:avLst/>
          </a:prstGeom>
          <a:ln w="31750">
            <a:solidFill>
              <a:srgbClr val="65267F"/>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 clipart&#10;&#10;Description automatically generated">
            <a:extLst>
              <a:ext uri="{FF2B5EF4-FFF2-40B4-BE49-F238E27FC236}">
                <a16:creationId xmlns:a16="http://schemas.microsoft.com/office/drawing/2014/main" id="{D2B5199E-E08C-904C-9C24-06B4CE0D4690}"/>
              </a:ext>
            </a:extLst>
          </p:cNvPr>
          <p:cNvPicPr>
            <a:picLocks noChangeAspect="1"/>
          </p:cNvPicPr>
          <p:nvPr userDrawn="1"/>
        </p:nvPicPr>
        <p:blipFill>
          <a:blip r:embed="rId2"/>
          <a:stretch>
            <a:fillRect/>
          </a:stretch>
        </p:blipFill>
        <p:spPr>
          <a:xfrm>
            <a:off x="450477" y="166448"/>
            <a:ext cx="2084002" cy="871581"/>
          </a:xfrm>
          <a:prstGeom prst="rect">
            <a:avLst/>
          </a:prstGeom>
        </p:spPr>
      </p:pic>
      <p:sp>
        <p:nvSpPr>
          <p:cNvPr id="14" name="Slide Number Placeholder 5">
            <a:extLst>
              <a:ext uri="{FF2B5EF4-FFF2-40B4-BE49-F238E27FC236}">
                <a16:creationId xmlns:a16="http://schemas.microsoft.com/office/drawing/2014/main" id="{4C27CEE7-AEA0-424B-8408-AF0C7D82CF00}"/>
              </a:ext>
            </a:extLst>
          </p:cNvPr>
          <p:cNvSpPr>
            <a:spLocks noGrp="1"/>
          </p:cNvSpPr>
          <p:nvPr>
            <p:ph type="sldNum" sz="quarter" idx="10"/>
          </p:nvPr>
        </p:nvSpPr>
        <p:spPr>
          <a:xfrm>
            <a:off x="450476" y="6350233"/>
            <a:ext cx="11291048" cy="365125"/>
          </a:xfrm>
          <a:prstGeom prst="rect">
            <a:avLst/>
          </a:prstGeom>
          <a:ln>
            <a:noFill/>
          </a:ln>
        </p:spPr>
        <p:txBody>
          <a:bodyPr vert="horz" lIns="91440" tIns="45720" rIns="91440" bIns="45720" rtlCol="0" anchor="t"/>
          <a:lstStyle>
            <a:lvl1pPr algn="ctr">
              <a:defRPr sz="1200">
                <a:solidFill>
                  <a:srgbClr val="000000"/>
                </a:solidFill>
              </a:defRPr>
            </a:lvl1pPr>
          </a:lstStyle>
          <a:p>
            <a:fld id="{9D1D48CD-A258-DF4E-8D30-FC162202E9E4}" type="slidenum">
              <a:rPr lang="en-US" smtClean="0"/>
              <a:pPr/>
              <a:t>‹#›</a:t>
            </a:fld>
            <a:endParaRPr lang="en-US" dirty="0"/>
          </a:p>
        </p:txBody>
      </p:sp>
      <p:pic>
        <p:nvPicPr>
          <p:cNvPr id="15" name="Picture 14">
            <a:extLst>
              <a:ext uri="{FF2B5EF4-FFF2-40B4-BE49-F238E27FC236}">
                <a16:creationId xmlns:a16="http://schemas.microsoft.com/office/drawing/2014/main" id="{3E0043DC-0DEC-F044-A760-CBC4943A6FF9}"/>
              </a:ext>
            </a:extLst>
          </p:cNvPr>
          <p:cNvPicPr>
            <a:picLocks noChangeAspect="1"/>
          </p:cNvPicPr>
          <p:nvPr userDrawn="1"/>
        </p:nvPicPr>
        <p:blipFill>
          <a:blip r:embed="rId3"/>
          <a:stretch>
            <a:fillRect/>
          </a:stretch>
        </p:blipFill>
        <p:spPr>
          <a:xfrm>
            <a:off x="10505661" y="224825"/>
            <a:ext cx="1276178" cy="809427"/>
          </a:xfrm>
          <a:prstGeom prst="rect">
            <a:avLst/>
          </a:prstGeom>
        </p:spPr>
      </p:pic>
      <p:sp>
        <p:nvSpPr>
          <p:cNvPr id="17" name="Date Placeholder 19">
            <a:extLst>
              <a:ext uri="{FF2B5EF4-FFF2-40B4-BE49-F238E27FC236}">
                <a16:creationId xmlns:a16="http://schemas.microsoft.com/office/drawing/2014/main" id="{E7A0C841-3972-734F-9769-44B89B574C35}"/>
              </a:ext>
            </a:extLst>
          </p:cNvPr>
          <p:cNvSpPr>
            <a:spLocks noGrp="1"/>
          </p:cNvSpPr>
          <p:nvPr>
            <p:ph type="dt" sz="half" idx="11"/>
          </p:nvPr>
        </p:nvSpPr>
        <p:spPr>
          <a:xfrm>
            <a:off x="450476" y="6385296"/>
            <a:ext cx="2098995" cy="365125"/>
          </a:xfrm>
          <a:prstGeom prst="rect">
            <a:avLst/>
          </a:prstGeom>
        </p:spPr>
        <p:txBody>
          <a:bodyPr vert="horz" lIns="91440" tIns="45720" rIns="91440" bIns="45720" rtlCol="0" anchor="t"/>
          <a:lstStyle>
            <a:lvl1pPr algn="l">
              <a:defRPr sz="1200">
                <a:solidFill>
                  <a:srgbClr val="000000"/>
                </a:solidFill>
                <a:latin typeface="Arial" panose="020B0604020202020204" pitchFamily="34" charset="0"/>
                <a:cs typeface="Arial" panose="020B0604020202020204" pitchFamily="34" charset="0"/>
              </a:defRPr>
            </a:lvl1pPr>
          </a:lstStyle>
          <a:p>
            <a:fld id="{6659DAC9-41F1-D04F-8E69-2A5439DBEC79}" type="datetime4">
              <a:rPr lang="en-GB" smtClean="0"/>
              <a:pPr/>
              <a:t>20 January 2022</a:t>
            </a:fld>
            <a:endParaRPr lang="en-US" dirty="0"/>
          </a:p>
        </p:txBody>
      </p:sp>
      <p:pic>
        <p:nvPicPr>
          <p:cNvPr id="20" name="Picture 19">
            <a:extLst>
              <a:ext uri="{FF2B5EF4-FFF2-40B4-BE49-F238E27FC236}">
                <a16:creationId xmlns:a16="http://schemas.microsoft.com/office/drawing/2014/main" id="{0A0595CC-48DE-554B-BBCF-FE95C8FA88A5}"/>
              </a:ext>
            </a:extLst>
          </p:cNvPr>
          <p:cNvPicPr>
            <a:picLocks noChangeAspect="1"/>
          </p:cNvPicPr>
          <p:nvPr userDrawn="1"/>
        </p:nvPicPr>
        <p:blipFill>
          <a:blip r:embed="rId4"/>
          <a:stretch>
            <a:fillRect/>
          </a:stretch>
        </p:blipFill>
        <p:spPr>
          <a:xfrm>
            <a:off x="0" y="6042015"/>
            <a:ext cx="12192000" cy="399512"/>
          </a:xfrm>
          <a:prstGeom prst="rect">
            <a:avLst/>
          </a:prstGeom>
        </p:spPr>
      </p:pic>
      <p:pic>
        <p:nvPicPr>
          <p:cNvPr id="21" name="Picture 20">
            <a:extLst>
              <a:ext uri="{FF2B5EF4-FFF2-40B4-BE49-F238E27FC236}">
                <a16:creationId xmlns:a16="http://schemas.microsoft.com/office/drawing/2014/main" id="{AEB2577D-A8FE-8748-84EC-DEC7042B0775}"/>
              </a:ext>
            </a:extLst>
          </p:cNvPr>
          <p:cNvPicPr>
            <a:picLocks noChangeAspect="1"/>
          </p:cNvPicPr>
          <p:nvPr userDrawn="1"/>
        </p:nvPicPr>
        <p:blipFill>
          <a:blip r:embed="rId5"/>
          <a:stretch>
            <a:fillRect/>
          </a:stretch>
        </p:blipFill>
        <p:spPr>
          <a:xfrm>
            <a:off x="10534888" y="5799325"/>
            <a:ext cx="1250234" cy="875740"/>
          </a:xfrm>
          <a:prstGeom prst="rect">
            <a:avLst/>
          </a:prstGeom>
        </p:spPr>
      </p:pic>
    </p:spTree>
    <p:extLst>
      <p:ext uri="{BB962C8B-B14F-4D97-AF65-F5344CB8AC3E}">
        <p14:creationId xmlns:p14="http://schemas.microsoft.com/office/powerpoint/2010/main" val="2875138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DC5787-7B2C-D348-904D-5754141A2703}"/>
              </a:ext>
            </a:extLst>
          </p:cNvPr>
          <p:cNvSpPr>
            <a:spLocks noGrp="1"/>
          </p:cNvSpPr>
          <p:nvPr>
            <p:ph type="title"/>
          </p:nvPr>
        </p:nvSpPr>
        <p:spPr>
          <a:xfrm>
            <a:off x="450476" y="1282734"/>
            <a:ext cx="11329147" cy="8518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435FB33-26C6-BA41-B418-26BBF954751C}"/>
              </a:ext>
            </a:extLst>
          </p:cNvPr>
          <p:cNvSpPr>
            <a:spLocks noGrp="1"/>
          </p:cNvSpPr>
          <p:nvPr>
            <p:ph type="body" idx="1"/>
          </p:nvPr>
        </p:nvSpPr>
        <p:spPr>
          <a:xfrm>
            <a:off x="450476" y="2286023"/>
            <a:ext cx="11329148" cy="3553199"/>
          </a:xfrm>
          <a:prstGeom prst="rect">
            <a:avLst/>
          </a:prstGeom>
        </p:spPr>
        <p:txBody>
          <a:bodyPr vert="horz" lIns="91440" tIns="45720" rIns="91440" bIns="45720" rtlCol="0">
            <a:normAutofit/>
          </a:bodyPr>
          <a:lstStyle/>
          <a:p>
            <a:pPr lvl="0"/>
            <a:r>
              <a:rPr lang="en-US" dirty="0"/>
              <a:t>Edit Master text styles</a:t>
            </a:r>
          </a:p>
        </p:txBody>
      </p:sp>
      <p:sp>
        <p:nvSpPr>
          <p:cNvPr id="7" name="Slide Number Placeholder 5">
            <a:extLst>
              <a:ext uri="{FF2B5EF4-FFF2-40B4-BE49-F238E27FC236}">
                <a16:creationId xmlns:a16="http://schemas.microsoft.com/office/drawing/2014/main" id="{25E28DCF-D62D-C04D-9FA2-613E14F7CD6D}"/>
              </a:ext>
            </a:extLst>
          </p:cNvPr>
          <p:cNvSpPr>
            <a:spLocks noGrp="1"/>
          </p:cNvSpPr>
          <p:nvPr>
            <p:ph type="sldNum" sz="quarter" idx="4"/>
          </p:nvPr>
        </p:nvSpPr>
        <p:spPr>
          <a:xfrm>
            <a:off x="450476" y="6350233"/>
            <a:ext cx="11291048" cy="365125"/>
          </a:xfrm>
          <a:prstGeom prst="rect">
            <a:avLst/>
          </a:prstGeom>
          <a:ln>
            <a:noFill/>
          </a:ln>
        </p:spPr>
        <p:txBody>
          <a:bodyPr vert="horz" lIns="91440" tIns="45720" rIns="91440" bIns="45720" rtlCol="0" anchor="t"/>
          <a:lstStyle>
            <a:lvl1pPr algn="ctr">
              <a:defRPr sz="1200">
                <a:solidFill>
                  <a:srgbClr val="000000"/>
                </a:solidFill>
              </a:defRPr>
            </a:lvl1pPr>
          </a:lstStyle>
          <a:p>
            <a:fld id="{9D1D48CD-A258-DF4E-8D30-FC162202E9E4}" type="slidenum">
              <a:rPr lang="en-US" smtClean="0"/>
              <a:pPr/>
              <a:t>‹#›</a:t>
            </a:fld>
            <a:endParaRPr lang="en-US" dirty="0"/>
          </a:p>
        </p:txBody>
      </p:sp>
      <p:sp>
        <p:nvSpPr>
          <p:cNvPr id="8" name="Date Placeholder 19">
            <a:extLst>
              <a:ext uri="{FF2B5EF4-FFF2-40B4-BE49-F238E27FC236}">
                <a16:creationId xmlns:a16="http://schemas.microsoft.com/office/drawing/2014/main" id="{CBD3B26E-0B29-DD40-863F-4EFD6BCFEC7F}"/>
              </a:ext>
            </a:extLst>
          </p:cNvPr>
          <p:cNvSpPr>
            <a:spLocks noGrp="1"/>
          </p:cNvSpPr>
          <p:nvPr>
            <p:ph type="dt" sz="half" idx="2"/>
          </p:nvPr>
        </p:nvSpPr>
        <p:spPr>
          <a:xfrm>
            <a:off x="450476" y="6385296"/>
            <a:ext cx="2098995" cy="365125"/>
          </a:xfrm>
          <a:prstGeom prst="rect">
            <a:avLst/>
          </a:prstGeom>
        </p:spPr>
        <p:txBody>
          <a:bodyPr vert="horz" lIns="91440" tIns="45720" rIns="91440" bIns="45720" rtlCol="0" anchor="t"/>
          <a:lstStyle>
            <a:lvl1pPr algn="l">
              <a:defRPr sz="1200">
                <a:solidFill>
                  <a:srgbClr val="000000"/>
                </a:solidFill>
                <a:latin typeface="Arial" panose="020B0604020202020204" pitchFamily="34" charset="0"/>
                <a:cs typeface="Arial" panose="020B0604020202020204" pitchFamily="34" charset="0"/>
              </a:defRPr>
            </a:lvl1pPr>
          </a:lstStyle>
          <a:p>
            <a:fld id="{6659DAC9-41F1-D04F-8E69-2A5439DBEC79}" type="datetime4">
              <a:rPr lang="en-GB" smtClean="0"/>
              <a:pPr/>
              <a:t>20 January 2022</a:t>
            </a:fld>
            <a:endParaRPr lang="en-US" dirty="0"/>
          </a:p>
        </p:txBody>
      </p:sp>
    </p:spTree>
    <p:extLst>
      <p:ext uri="{BB962C8B-B14F-4D97-AF65-F5344CB8AC3E}">
        <p14:creationId xmlns:p14="http://schemas.microsoft.com/office/powerpoint/2010/main" val="29010840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59" r:id="rId5"/>
    <p:sldLayoutId id="2147483658" r:id="rId6"/>
    <p:sldLayoutId id="2147483657" r:id="rId7"/>
    <p:sldLayoutId id="2147483652" r:id="rId8"/>
    <p:sldLayoutId id="2147483653" r:id="rId9"/>
    <p:sldLayoutId id="2147483656" r:id="rId10"/>
    <p:sldLayoutId id="2147483655" r:id="rId11"/>
  </p:sldLayoutIdLst>
  <p:hf hdr="0"/>
  <p:txStyles>
    <p:titleStyle>
      <a:lvl1pPr algn="l" defTabSz="914400" rtl="0" eaLnBrk="1" latinLnBrk="0" hangingPunct="1">
        <a:lnSpc>
          <a:spcPct val="90000"/>
        </a:lnSpc>
        <a:spcBef>
          <a:spcPct val="0"/>
        </a:spcBef>
        <a:buNone/>
        <a:defRPr sz="2800" b="1" kern="1200">
          <a:solidFill>
            <a:schemeClr val="bg2">
              <a:lumMod val="25000"/>
            </a:schemeClr>
          </a:solidFill>
          <a:latin typeface="Arial" panose="020B0604020202020204" pitchFamily="34" charset="0"/>
          <a:ea typeface="+mj-ea"/>
          <a:cs typeface="Arial" panose="020B0604020202020204" pitchFamily="34" charset="0"/>
        </a:defRPr>
      </a:lvl1pPr>
    </p:titleStyle>
    <p:body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kern="1200">
          <a:solidFill>
            <a:schemeClr val="bg2">
              <a:lumMod val="2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2D3A4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rgbClr val="2D3A4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rgbClr val="2D3A4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2D3A4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healthassured.org/my-healthy-advantage-wellbeing-wellness-app/"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ellbeing.lscft.nhs.uk/"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Jo.Moffet@lscft.nhs.uk" TargetMode="External"/><Relationship Id="rId2" Type="http://schemas.openxmlformats.org/officeDocument/2006/relationships/hyperlink" Target="mailto:joanne.smith@lscft.nhs.uk" TargetMode="External"/><Relationship Id="rId1" Type="http://schemas.openxmlformats.org/officeDocument/2006/relationships/slideLayout" Target="../slideLayouts/slideLayout2.xml"/><Relationship Id="rId6" Type="http://schemas.openxmlformats.org/officeDocument/2006/relationships/hyperlink" Target="mailto:healthandwellbeing@lscft.nhs.uk" TargetMode="External"/><Relationship Id="rId5" Type="http://schemas.openxmlformats.org/officeDocument/2006/relationships/hyperlink" Target="mailto:Bethany.Bradshaw@lscft.nhs.uk" TargetMode="External"/><Relationship Id="rId4" Type="http://schemas.openxmlformats.org/officeDocument/2006/relationships/hyperlink" Target="mailto:Susan.Mortimer@lscft.nhs.uk"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www.healthassuredeap.co.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5B86FC-4899-9645-A577-5EABC0FDB9B0}"/>
              </a:ext>
            </a:extLst>
          </p:cNvPr>
          <p:cNvSpPr>
            <a:spLocks noGrp="1"/>
          </p:cNvSpPr>
          <p:nvPr>
            <p:ph type="body" sz="quarter" idx="11"/>
          </p:nvPr>
        </p:nvSpPr>
        <p:spPr>
          <a:xfrm>
            <a:off x="2134227" y="3514389"/>
            <a:ext cx="3417469" cy="443722"/>
          </a:xfrm>
        </p:spPr>
        <p:txBody>
          <a:bodyPr>
            <a:noAutofit/>
          </a:bodyPr>
          <a:lstStyle/>
          <a:p>
            <a:pPr algn="ctr"/>
            <a:r>
              <a:rPr lang="en-US" sz="2800" dirty="0" smtClean="0"/>
              <a:t>Lunch and Learn </a:t>
            </a:r>
          </a:p>
          <a:p>
            <a:pPr algn="ctr"/>
            <a:r>
              <a:rPr lang="en-US" sz="2800" dirty="0" smtClean="0"/>
              <a:t>19</a:t>
            </a:r>
            <a:r>
              <a:rPr lang="en-US" sz="2800" baseline="30000" dirty="0" smtClean="0"/>
              <a:t>th</a:t>
            </a:r>
            <a:r>
              <a:rPr lang="en-US" sz="2800" dirty="0" smtClean="0"/>
              <a:t> Jan 2022</a:t>
            </a:r>
            <a:endParaRPr lang="en-US" sz="2800" dirty="0"/>
          </a:p>
        </p:txBody>
      </p:sp>
      <p:sp>
        <p:nvSpPr>
          <p:cNvPr id="4" name="Title 3">
            <a:extLst>
              <a:ext uri="{FF2B5EF4-FFF2-40B4-BE49-F238E27FC236}">
                <a16:creationId xmlns:a16="http://schemas.microsoft.com/office/drawing/2014/main" id="{D49C4F2D-6DE3-8D4E-9D9B-76F5A9174E66}"/>
              </a:ext>
            </a:extLst>
          </p:cNvPr>
          <p:cNvSpPr>
            <a:spLocks noGrp="1"/>
          </p:cNvSpPr>
          <p:nvPr>
            <p:ph type="title"/>
          </p:nvPr>
        </p:nvSpPr>
        <p:spPr>
          <a:xfrm>
            <a:off x="1115793" y="1794935"/>
            <a:ext cx="5454339" cy="1811866"/>
          </a:xfrm>
        </p:spPr>
        <p:txBody>
          <a:bodyPr>
            <a:noAutofit/>
          </a:bodyPr>
          <a:lstStyle/>
          <a:p>
            <a:pPr algn="ctr"/>
            <a:r>
              <a:rPr lang="en-US" sz="4000" dirty="0" smtClean="0"/>
              <a:t>Your Health and Wellbeing </a:t>
            </a:r>
            <a:br>
              <a:rPr lang="en-US" sz="4000" dirty="0" smtClean="0"/>
            </a:br>
            <a:endParaRPr lang="en-US" sz="4000" dirty="0"/>
          </a:p>
        </p:txBody>
      </p:sp>
    </p:spTree>
    <p:extLst>
      <p:ext uri="{BB962C8B-B14F-4D97-AF65-F5344CB8AC3E}">
        <p14:creationId xmlns:p14="http://schemas.microsoft.com/office/powerpoint/2010/main" val="711596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7497B7-3921-8C46-B174-C78257A44807}"/>
              </a:ext>
            </a:extLst>
          </p:cNvPr>
          <p:cNvSpPr>
            <a:spLocks noGrp="1"/>
          </p:cNvSpPr>
          <p:nvPr>
            <p:ph type="title"/>
          </p:nvPr>
        </p:nvSpPr>
        <p:spPr/>
        <p:txBody>
          <a:bodyPr>
            <a:normAutofit/>
          </a:bodyPr>
          <a:lstStyle/>
          <a:p>
            <a:r>
              <a:rPr lang="en-US" sz="3200" dirty="0" smtClean="0"/>
              <a:t>EAP App ‘My Healthy Advantage’   </a:t>
            </a:r>
            <a:endParaRPr lang="en-US" sz="3200" dirty="0"/>
          </a:p>
        </p:txBody>
      </p:sp>
      <p:sp>
        <p:nvSpPr>
          <p:cNvPr id="4" name="Slide Number Placeholder 3">
            <a:extLst>
              <a:ext uri="{FF2B5EF4-FFF2-40B4-BE49-F238E27FC236}">
                <a16:creationId xmlns:a16="http://schemas.microsoft.com/office/drawing/2014/main" id="{04187846-4352-A14D-869A-C34694EE1249}"/>
              </a:ext>
            </a:extLst>
          </p:cNvPr>
          <p:cNvSpPr>
            <a:spLocks noGrp="1"/>
          </p:cNvSpPr>
          <p:nvPr>
            <p:ph type="sldNum" sz="quarter" idx="4"/>
          </p:nvPr>
        </p:nvSpPr>
        <p:spPr>
          <a:xfrm>
            <a:off x="475129" y="6275597"/>
            <a:ext cx="11291048" cy="365125"/>
          </a:xfrm>
        </p:spPr>
        <p:txBody>
          <a:bodyPr/>
          <a:lstStyle/>
          <a:p>
            <a:fld id="{9D1D48CD-A258-DF4E-8D30-FC162202E9E4}" type="slidenum">
              <a:rPr lang="en-US" smtClean="0"/>
              <a:t>10</a:t>
            </a:fld>
            <a:endParaRPr lang="en-US" dirty="0"/>
          </a:p>
        </p:txBody>
      </p:sp>
      <p:sp>
        <p:nvSpPr>
          <p:cNvPr id="6" name="Date Placeholder 5">
            <a:extLst>
              <a:ext uri="{FF2B5EF4-FFF2-40B4-BE49-F238E27FC236}">
                <a16:creationId xmlns:a16="http://schemas.microsoft.com/office/drawing/2014/main" id="{6549449E-D051-B24D-988B-F0C6AB675AEA}"/>
              </a:ext>
            </a:extLst>
          </p:cNvPr>
          <p:cNvSpPr>
            <a:spLocks noGrp="1"/>
          </p:cNvSpPr>
          <p:nvPr>
            <p:ph type="dt" sz="half" idx="2"/>
          </p:nvPr>
        </p:nvSpPr>
        <p:spPr/>
        <p:txBody>
          <a:bodyPr/>
          <a:lstStyle/>
          <a:p>
            <a:fld id="{6659DAC9-41F1-D04F-8E69-2A5439DBEC79}" type="datetime4">
              <a:rPr lang="en-GB" smtClean="0"/>
              <a:t>20 January 2022</a:t>
            </a:fld>
            <a:endParaRPr lang="en-US" dirty="0"/>
          </a:p>
        </p:txBody>
      </p:sp>
      <p:pic>
        <p:nvPicPr>
          <p:cNvPr id="9" name="Picture 8" descr="My Healthy Advantage app | Health Assured"/>
          <p:cNvPicPr/>
          <p:nvPr/>
        </p:nvPicPr>
        <p:blipFill>
          <a:blip r:embed="rId2">
            <a:extLst>
              <a:ext uri="{28A0092B-C50C-407E-A947-70E740481C1C}">
                <a14:useLocalDpi xmlns:a14="http://schemas.microsoft.com/office/drawing/2010/main" val="0"/>
              </a:ext>
            </a:extLst>
          </a:blip>
          <a:srcRect/>
          <a:stretch>
            <a:fillRect/>
          </a:stretch>
        </p:blipFill>
        <p:spPr bwMode="auto">
          <a:xfrm>
            <a:off x="9136817" y="1656576"/>
            <a:ext cx="2691535" cy="3784342"/>
          </a:xfrm>
          <a:prstGeom prst="rect">
            <a:avLst/>
          </a:prstGeom>
          <a:noFill/>
          <a:ln>
            <a:noFill/>
          </a:ln>
        </p:spPr>
      </p:pic>
      <p:sp>
        <p:nvSpPr>
          <p:cNvPr id="2" name="Rectangle 1"/>
          <p:cNvSpPr/>
          <p:nvPr/>
        </p:nvSpPr>
        <p:spPr>
          <a:xfrm>
            <a:off x="395026" y="1656576"/>
            <a:ext cx="8679615" cy="4647426"/>
          </a:xfrm>
          <a:prstGeom prst="rect">
            <a:avLst/>
          </a:prstGeom>
        </p:spPr>
        <p:txBody>
          <a:bodyPr wrap="square">
            <a:spAutoFit/>
          </a:bodyPr>
          <a:lstStyle/>
          <a:p>
            <a:r>
              <a:rPr lang="en-GB" dirty="0"/>
              <a:t> </a:t>
            </a:r>
          </a:p>
          <a:p>
            <a:r>
              <a:rPr lang="en-GB" dirty="0">
                <a:solidFill>
                  <a:schemeClr val="bg2">
                    <a:lumMod val="25000"/>
                  </a:schemeClr>
                </a:solidFill>
                <a:latin typeface="Arial" panose="020B0604020202020204" pitchFamily="34" charset="0"/>
                <a:cs typeface="Arial" panose="020B0604020202020204" pitchFamily="34" charset="0"/>
              </a:rPr>
              <a:t>My </a:t>
            </a:r>
            <a:r>
              <a:rPr lang="en-GB" b="1" i="1" dirty="0">
                <a:solidFill>
                  <a:schemeClr val="bg2">
                    <a:lumMod val="25000"/>
                  </a:schemeClr>
                </a:solidFill>
                <a:latin typeface="Arial" panose="020B0604020202020204" pitchFamily="34" charset="0"/>
                <a:cs typeface="Arial" panose="020B0604020202020204" pitchFamily="34" charset="0"/>
              </a:rPr>
              <a:t>Healthy Advantage </a:t>
            </a:r>
            <a:r>
              <a:rPr lang="en-GB" dirty="0">
                <a:solidFill>
                  <a:schemeClr val="bg2">
                    <a:lumMod val="25000"/>
                  </a:schemeClr>
                </a:solidFill>
                <a:latin typeface="Arial" panose="020B0604020202020204" pitchFamily="34" charset="0"/>
                <a:cs typeface="Arial" panose="020B0604020202020204" pitchFamily="34" charset="0"/>
              </a:rPr>
              <a:t>app provides proactive wellbeing tools and engaging features to enhance existing services. Each feature has been carefully built with your wellbeing in mind. Designed to improve mental and physical health by utilising personal metrics to set bespoke goals and achievements</a:t>
            </a:r>
          </a:p>
          <a:p>
            <a:pPr marL="285750" indent="-285750">
              <a:buFont typeface="Arial" panose="020B0604020202020204" pitchFamily="34" charset="0"/>
              <a:buChar char="•"/>
            </a:pPr>
            <a:endParaRPr lang="en-GB" dirty="0">
              <a:solidFill>
                <a:schemeClr val="bg2">
                  <a:lumMod val="25000"/>
                </a:schemeClr>
              </a:solidFill>
              <a:latin typeface="Arial" panose="020B0604020202020204" pitchFamily="34" charset="0"/>
              <a:cs typeface="Arial" panose="020B0604020202020204" pitchFamily="34" charset="0"/>
            </a:endParaRPr>
          </a:p>
          <a:p>
            <a:r>
              <a:rPr lang="en-GB" dirty="0">
                <a:solidFill>
                  <a:schemeClr val="bg2">
                    <a:lumMod val="25000"/>
                  </a:schemeClr>
                </a:solidFill>
                <a:latin typeface="Arial" panose="020B0604020202020204" pitchFamily="34" charset="0"/>
                <a:cs typeface="Arial" panose="020B0604020202020204" pitchFamily="34" charset="0"/>
              </a:rPr>
              <a:t>The App empowers users to</a:t>
            </a:r>
            <a:r>
              <a:rPr lang="en-GB" dirty="0" smtClean="0">
                <a:solidFill>
                  <a:schemeClr val="bg2">
                    <a:lumMod val="25000"/>
                  </a:schemeClr>
                </a:solidFill>
                <a:latin typeface="Arial" panose="020B0604020202020204" pitchFamily="34" charset="0"/>
                <a:cs typeface="Arial" panose="020B0604020202020204" pitchFamily="34" charset="0"/>
              </a:rPr>
              <a:t>:</a:t>
            </a:r>
            <a:endParaRPr lang="en-GB" dirty="0">
              <a:solidFill>
                <a:schemeClr val="bg2">
                  <a:lumMod val="25000"/>
                </a:schemeClr>
              </a:solidFill>
              <a:latin typeface="Arial" panose="020B0604020202020204" pitchFamily="34" charset="0"/>
              <a:cs typeface="Arial" panose="020B0604020202020204" pitchFamily="34" charset="0"/>
            </a:endParaRPr>
          </a:p>
          <a:p>
            <a:endParaRPr lang="en-GB" sz="800" dirty="0">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chemeClr val="bg2">
                    <a:lumMod val="25000"/>
                  </a:schemeClr>
                </a:solidFill>
                <a:latin typeface="Arial" panose="020B0604020202020204" pitchFamily="34" charset="0"/>
                <a:cs typeface="Arial" panose="020B0604020202020204" pitchFamily="34" charset="0"/>
              </a:rPr>
              <a:t>Focus on their own </a:t>
            </a:r>
            <a:r>
              <a:rPr lang="en-GB" dirty="0" smtClean="0">
                <a:solidFill>
                  <a:schemeClr val="bg2">
                    <a:lumMod val="25000"/>
                  </a:schemeClr>
                </a:solidFill>
                <a:latin typeface="Arial" panose="020B0604020202020204" pitchFamily="34" charset="0"/>
                <a:cs typeface="Arial" panose="020B0604020202020204" pitchFamily="34" charset="0"/>
              </a:rPr>
              <a:t>wellbeing</a:t>
            </a:r>
            <a:endParaRPr lang="en-GB" dirty="0">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chemeClr val="bg2">
                    <a:lumMod val="25000"/>
                  </a:schemeClr>
                </a:solidFill>
                <a:latin typeface="Arial" panose="020B0604020202020204" pitchFamily="34" charset="0"/>
                <a:cs typeface="Arial" panose="020B0604020202020204" pitchFamily="34" charset="0"/>
              </a:rPr>
              <a:t>Contribute towards a positive workplace culture		</a:t>
            </a:r>
          </a:p>
          <a:p>
            <a:pPr marL="285750" indent="-285750">
              <a:buFont typeface="Arial" panose="020B0604020202020204" pitchFamily="34" charset="0"/>
              <a:buChar char="•"/>
            </a:pPr>
            <a:r>
              <a:rPr lang="en-GB" dirty="0">
                <a:solidFill>
                  <a:schemeClr val="bg2">
                    <a:lumMod val="25000"/>
                  </a:schemeClr>
                </a:solidFill>
                <a:latin typeface="Arial" panose="020B0604020202020204" pitchFamily="34" charset="0"/>
                <a:cs typeface="Arial" panose="020B0604020202020204" pitchFamily="34" charset="0"/>
              </a:rPr>
              <a:t>Comprehensive and accessible 24/7, 365			</a:t>
            </a:r>
          </a:p>
          <a:p>
            <a:pPr marL="285750" indent="-285750">
              <a:buFont typeface="Arial" panose="020B0604020202020204" pitchFamily="34" charset="0"/>
              <a:buChar char="•"/>
            </a:pPr>
            <a:r>
              <a:rPr lang="en-GB" dirty="0">
                <a:solidFill>
                  <a:schemeClr val="bg2">
                    <a:lumMod val="25000"/>
                  </a:schemeClr>
                </a:solidFill>
                <a:latin typeface="Arial" panose="020B0604020202020204" pitchFamily="34" charset="0"/>
                <a:cs typeface="Arial" panose="020B0604020202020204" pitchFamily="34" charset="0"/>
              </a:rPr>
              <a:t>Access to exclusive perks and rewards</a:t>
            </a:r>
          </a:p>
          <a:p>
            <a:endParaRPr lang="en-GB" dirty="0" smtClean="0">
              <a:solidFill>
                <a:schemeClr val="bg2">
                  <a:lumMod val="25000"/>
                </a:schemeClr>
              </a:solidFill>
              <a:latin typeface="Arial" panose="020B0604020202020204" pitchFamily="34" charset="0"/>
              <a:cs typeface="Arial" panose="020B0604020202020204" pitchFamily="34" charset="0"/>
            </a:endParaRPr>
          </a:p>
          <a:p>
            <a:r>
              <a:rPr lang="en-GB" dirty="0">
                <a:solidFill>
                  <a:schemeClr val="bg2">
                    <a:lumMod val="25000"/>
                  </a:schemeClr>
                </a:solidFill>
                <a:latin typeface="Arial" panose="020B0604020202020204" pitchFamily="34" charset="0"/>
                <a:cs typeface="Arial" panose="020B0604020202020204" pitchFamily="34" charset="0"/>
                <a:hlinkClick r:id="rId3"/>
              </a:rPr>
              <a:t>https://www.healthassured.org/my-healthy-advantage-wellbeing-wellness-app</a:t>
            </a:r>
            <a:r>
              <a:rPr lang="en-GB" dirty="0" smtClean="0">
                <a:solidFill>
                  <a:schemeClr val="bg2">
                    <a:lumMod val="25000"/>
                  </a:schemeClr>
                </a:solidFill>
                <a:latin typeface="Arial" panose="020B0604020202020204" pitchFamily="34" charset="0"/>
                <a:cs typeface="Arial" panose="020B0604020202020204" pitchFamily="34" charset="0"/>
                <a:hlinkClick r:id="rId3"/>
              </a:rPr>
              <a:t>/</a:t>
            </a:r>
            <a:endParaRPr lang="en-GB" dirty="0" smtClean="0">
              <a:solidFill>
                <a:schemeClr val="bg2">
                  <a:lumMod val="25000"/>
                </a:schemeClr>
              </a:solidFill>
              <a:latin typeface="Arial" panose="020B0604020202020204" pitchFamily="34" charset="0"/>
              <a:cs typeface="Arial" panose="020B0604020202020204" pitchFamily="34" charset="0"/>
            </a:endParaRPr>
          </a:p>
          <a:p>
            <a:endParaRPr lang="en-GB" dirty="0">
              <a:solidFill>
                <a:schemeClr val="bg2">
                  <a:lumMod val="25000"/>
                </a:schemeClr>
              </a:solidFill>
              <a:latin typeface="Arial" panose="020B0604020202020204" pitchFamily="34" charset="0"/>
              <a:cs typeface="Arial" panose="020B0604020202020204" pitchFamily="34" charset="0"/>
            </a:endParaRPr>
          </a:p>
          <a:p>
            <a:r>
              <a:rPr lang="en-GB" b="1" dirty="0" smtClean="0">
                <a:solidFill>
                  <a:schemeClr val="bg2">
                    <a:lumMod val="25000"/>
                  </a:schemeClr>
                </a:solidFill>
                <a:latin typeface="Arial" panose="020B0604020202020204" pitchFamily="34" charset="0"/>
                <a:cs typeface="Arial" panose="020B0604020202020204" pitchFamily="34" charset="0"/>
              </a:rPr>
              <a:t>My </a:t>
            </a:r>
            <a:r>
              <a:rPr lang="en-GB" b="1" dirty="0">
                <a:solidFill>
                  <a:schemeClr val="bg2">
                    <a:lumMod val="25000"/>
                  </a:schemeClr>
                </a:solidFill>
                <a:latin typeface="Arial" panose="020B0604020202020204" pitchFamily="34" charset="0"/>
                <a:cs typeface="Arial" panose="020B0604020202020204" pitchFamily="34" charset="0"/>
              </a:rPr>
              <a:t>Healthy Advantage App Code is </a:t>
            </a:r>
            <a:r>
              <a:rPr lang="en-GB" b="1" dirty="0" smtClean="0">
                <a:solidFill>
                  <a:schemeClr val="bg2">
                    <a:lumMod val="25000"/>
                  </a:schemeClr>
                </a:solidFill>
                <a:latin typeface="Arial" panose="020B0604020202020204" pitchFamily="34" charset="0"/>
                <a:cs typeface="Arial" panose="020B0604020202020204" pitchFamily="34" charset="0"/>
              </a:rPr>
              <a:t>MHA000135</a:t>
            </a:r>
            <a:endParaRPr lang="en-GB" b="1" dirty="0">
              <a:solidFill>
                <a:schemeClr val="bg2">
                  <a:lumMod val="25000"/>
                </a:schemeClr>
              </a:solidFill>
              <a:latin typeface="Arial" panose="020B0604020202020204" pitchFamily="34" charset="0"/>
              <a:cs typeface="Arial" panose="020B0604020202020204" pitchFamily="34" charset="0"/>
            </a:endParaRPr>
          </a:p>
          <a:p>
            <a:endParaRPr lang="en-GB" b="1"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4519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7497B7-3921-8C46-B174-C78257A44807}"/>
              </a:ext>
            </a:extLst>
          </p:cNvPr>
          <p:cNvSpPr>
            <a:spLocks noGrp="1"/>
          </p:cNvSpPr>
          <p:nvPr>
            <p:ph type="title"/>
          </p:nvPr>
        </p:nvSpPr>
        <p:spPr/>
        <p:txBody>
          <a:bodyPr>
            <a:normAutofit/>
          </a:bodyPr>
          <a:lstStyle/>
          <a:p>
            <a:r>
              <a:rPr lang="en-US" sz="3200" dirty="0" smtClean="0"/>
              <a:t>Resources </a:t>
            </a:r>
            <a:endParaRPr lang="en-US" sz="3200" dirty="0"/>
          </a:p>
        </p:txBody>
      </p:sp>
      <p:sp>
        <p:nvSpPr>
          <p:cNvPr id="4" name="Slide Number Placeholder 3">
            <a:extLst>
              <a:ext uri="{FF2B5EF4-FFF2-40B4-BE49-F238E27FC236}">
                <a16:creationId xmlns:a16="http://schemas.microsoft.com/office/drawing/2014/main" id="{04187846-4352-A14D-869A-C34694EE1249}"/>
              </a:ext>
            </a:extLst>
          </p:cNvPr>
          <p:cNvSpPr>
            <a:spLocks noGrp="1"/>
          </p:cNvSpPr>
          <p:nvPr>
            <p:ph type="sldNum" sz="quarter" idx="4"/>
          </p:nvPr>
        </p:nvSpPr>
        <p:spPr>
          <a:xfrm>
            <a:off x="450476" y="6350233"/>
            <a:ext cx="11291048" cy="365125"/>
          </a:xfrm>
        </p:spPr>
        <p:txBody>
          <a:bodyPr/>
          <a:lstStyle/>
          <a:p>
            <a:fld id="{9D1D48CD-A258-DF4E-8D30-FC162202E9E4}" type="slidenum">
              <a:rPr lang="en-US" smtClean="0"/>
              <a:t>11</a:t>
            </a:fld>
            <a:endParaRPr lang="en-US" dirty="0"/>
          </a:p>
        </p:txBody>
      </p:sp>
      <p:sp>
        <p:nvSpPr>
          <p:cNvPr id="6" name="Date Placeholder 5">
            <a:extLst>
              <a:ext uri="{FF2B5EF4-FFF2-40B4-BE49-F238E27FC236}">
                <a16:creationId xmlns:a16="http://schemas.microsoft.com/office/drawing/2014/main" id="{6549449E-D051-B24D-988B-F0C6AB675AEA}"/>
              </a:ext>
            </a:extLst>
          </p:cNvPr>
          <p:cNvSpPr>
            <a:spLocks noGrp="1"/>
          </p:cNvSpPr>
          <p:nvPr>
            <p:ph type="dt" sz="half" idx="2"/>
          </p:nvPr>
        </p:nvSpPr>
        <p:spPr/>
        <p:txBody>
          <a:bodyPr/>
          <a:lstStyle/>
          <a:p>
            <a:fld id="{6659DAC9-41F1-D04F-8E69-2A5439DBEC79}" type="datetime4">
              <a:rPr lang="en-GB" smtClean="0"/>
              <a:t>20 January 2022</a:t>
            </a:fld>
            <a:endParaRPr lang="en-US" dirty="0"/>
          </a:p>
        </p:txBody>
      </p:sp>
      <p:pic>
        <p:nvPicPr>
          <p:cNvPr id="2" name="Content Placeholder 1"/>
          <p:cNvPicPr>
            <a:picLocks noGrp="1" noChangeAspect="1"/>
          </p:cNvPicPr>
          <p:nvPr>
            <p:ph idx="1"/>
          </p:nvPr>
        </p:nvPicPr>
        <p:blipFill>
          <a:blip r:embed="rId2"/>
          <a:stretch>
            <a:fillRect/>
          </a:stretch>
        </p:blipFill>
        <p:spPr>
          <a:xfrm rot="21253277">
            <a:off x="844167" y="1984533"/>
            <a:ext cx="3028379" cy="3935595"/>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7419161" y="2651832"/>
            <a:ext cx="4508416" cy="2346616"/>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a:stretch>
            <a:fillRect/>
          </a:stretch>
        </p:blipFill>
        <p:spPr>
          <a:xfrm rot="286127">
            <a:off x="4274057" y="1639084"/>
            <a:ext cx="2983705" cy="40070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61958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7497B7-3921-8C46-B174-C78257A44807}"/>
              </a:ext>
            </a:extLst>
          </p:cNvPr>
          <p:cNvSpPr>
            <a:spLocks noGrp="1"/>
          </p:cNvSpPr>
          <p:nvPr>
            <p:ph type="title"/>
          </p:nvPr>
        </p:nvSpPr>
        <p:spPr/>
        <p:txBody>
          <a:bodyPr>
            <a:normAutofit/>
          </a:bodyPr>
          <a:lstStyle/>
          <a:p>
            <a:r>
              <a:rPr lang="en-US" sz="3200" dirty="0" smtClean="0"/>
              <a:t>Resilience  </a:t>
            </a:r>
            <a:endParaRPr lang="en-US" sz="3200" dirty="0"/>
          </a:p>
        </p:txBody>
      </p:sp>
      <p:sp>
        <p:nvSpPr>
          <p:cNvPr id="4" name="Slide Number Placeholder 3">
            <a:extLst>
              <a:ext uri="{FF2B5EF4-FFF2-40B4-BE49-F238E27FC236}">
                <a16:creationId xmlns:a16="http://schemas.microsoft.com/office/drawing/2014/main" id="{04187846-4352-A14D-869A-C34694EE1249}"/>
              </a:ext>
            </a:extLst>
          </p:cNvPr>
          <p:cNvSpPr>
            <a:spLocks noGrp="1"/>
          </p:cNvSpPr>
          <p:nvPr>
            <p:ph type="sldNum" sz="quarter" idx="4"/>
          </p:nvPr>
        </p:nvSpPr>
        <p:spPr>
          <a:xfrm>
            <a:off x="450476" y="6350233"/>
            <a:ext cx="11291048" cy="365125"/>
          </a:xfrm>
        </p:spPr>
        <p:txBody>
          <a:bodyPr/>
          <a:lstStyle/>
          <a:p>
            <a:fld id="{9D1D48CD-A258-DF4E-8D30-FC162202E9E4}" type="slidenum">
              <a:rPr lang="en-US" smtClean="0"/>
              <a:t>12</a:t>
            </a:fld>
            <a:endParaRPr lang="en-US" dirty="0"/>
          </a:p>
        </p:txBody>
      </p:sp>
      <p:sp>
        <p:nvSpPr>
          <p:cNvPr id="6" name="Date Placeholder 5">
            <a:extLst>
              <a:ext uri="{FF2B5EF4-FFF2-40B4-BE49-F238E27FC236}">
                <a16:creationId xmlns:a16="http://schemas.microsoft.com/office/drawing/2014/main" id="{6549449E-D051-B24D-988B-F0C6AB675AEA}"/>
              </a:ext>
            </a:extLst>
          </p:cNvPr>
          <p:cNvSpPr>
            <a:spLocks noGrp="1"/>
          </p:cNvSpPr>
          <p:nvPr>
            <p:ph type="dt" sz="half" idx="2"/>
          </p:nvPr>
        </p:nvSpPr>
        <p:spPr/>
        <p:txBody>
          <a:bodyPr/>
          <a:lstStyle/>
          <a:p>
            <a:fld id="{6659DAC9-41F1-D04F-8E69-2A5439DBEC79}" type="datetime4">
              <a:rPr lang="en-GB" smtClean="0"/>
              <a:t>20 January 2022</a:t>
            </a:fld>
            <a:endParaRPr lang="en-US" dirty="0"/>
          </a:p>
        </p:txBody>
      </p:sp>
      <p:pic>
        <p:nvPicPr>
          <p:cNvPr id="5" name="Picture 4"/>
          <p:cNvPicPr>
            <a:picLocks noChangeAspect="1"/>
          </p:cNvPicPr>
          <p:nvPr/>
        </p:nvPicPr>
        <p:blipFill>
          <a:blip r:embed="rId2"/>
          <a:stretch>
            <a:fillRect/>
          </a:stretch>
        </p:blipFill>
        <p:spPr>
          <a:xfrm>
            <a:off x="4870871" y="2934986"/>
            <a:ext cx="4449754" cy="2490376"/>
          </a:xfrm>
          <a:prstGeom prst="rect">
            <a:avLst/>
          </a:prstGeom>
        </p:spPr>
      </p:pic>
      <p:pic>
        <p:nvPicPr>
          <p:cNvPr id="7" name="Picture 6"/>
          <p:cNvPicPr>
            <a:picLocks noChangeAspect="1"/>
          </p:cNvPicPr>
          <p:nvPr/>
        </p:nvPicPr>
        <p:blipFill>
          <a:blip r:embed="rId3"/>
          <a:stretch>
            <a:fillRect/>
          </a:stretch>
        </p:blipFill>
        <p:spPr>
          <a:xfrm>
            <a:off x="9555046" y="1388412"/>
            <a:ext cx="2186478" cy="3562985"/>
          </a:xfrm>
          <a:prstGeom prst="rect">
            <a:avLst/>
          </a:prstGeom>
        </p:spPr>
      </p:pic>
      <p:pic>
        <p:nvPicPr>
          <p:cNvPr id="8" name="Picture 7"/>
          <p:cNvPicPr>
            <a:picLocks noChangeAspect="1"/>
          </p:cNvPicPr>
          <p:nvPr/>
        </p:nvPicPr>
        <p:blipFill>
          <a:blip r:embed="rId4"/>
          <a:stretch>
            <a:fillRect/>
          </a:stretch>
        </p:blipFill>
        <p:spPr>
          <a:xfrm>
            <a:off x="462491" y="2275442"/>
            <a:ext cx="4173959" cy="2920081"/>
          </a:xfrm>
          <a:prstGeom prst="rect">
            <a:avLst/>
          </a:prstGeom>
        </p:spPr>
      </p:pic>
    </p:spTree>
    <p:extLst>
      <p:ext uri="{BB962C8B-B14F-4D97-AF65-F5344CB8AC3E}">
        <p14:creationId xmlns:p14="http://schemas.microsoft.com/office/powerpoint/2010/main" val="3943314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7497B7-3921-8C46-B174-C78257A44807}"/>
              </a:ext>
            </a:extLst>
          </p:cNvPr>
          <p:cNvSpPr>
            <a:spLocks noGrp="1"/>
          </p:cNvSpPr>
          <p:nvPr>
            <p:ph type="title"/>
          </p:nvPr>
        </p:nvSpPr>
        <p:spPr/>
        <p:txBody>
          <a:bodyPr>
            <a:normAutofit/>
          </a:bodyPr>
          <a:lstStyle/>
          <a:p>
            <a:r>
              <a:rPr lang="en-US" sz="3200" dirty="0" smtClean="0"/>
              <a:t>Self Care </a:t>
            </a:r>
            <a:endParaRPr lang="en-US" sz="3200" dirty="0"/>
          </a:p>
        </p:txBody>
      </p:sp>
      <p:sp>
        <p:nvSpPr>
          <p:cNvPr id="4" name="Slide Number Placeholder 3">
            <a:extLst>
              <a:ext uri="{FF2B5EF4-FFF2-40B4-BE49-F238E27FC236}">
                <a16:creationId xmlns:a16="http://schemas.microsoft.com/office/drawing/2014/main" id="{04187846-4352-A14D-869A-C34694EE1249}"/>
              </a:ext>
            </a:extLst>
          </p:cNvPr>
          <p:cNvSpPr>
            <a:spLocks noGrp="1"/>
          </p:cNvSpPr>
          <p:nvPr>
            <p:ph type="sldNum" sz="quarter" idx="4"/>
          </p:nvPr>
        </p:nvSpPr>
        <p:spPr>
          <a:xfrm>
            <a:off x="450476" y="6350233"/>
            <a:ext cx="11291048" cy="365125"/>
          </a:xfrm>
        </p:spPr>
        <p:txBody>
          <a:bodyPr/>
          <a:lstStyle/>
          <a:p>
            <a:fld id="{9D1D48CD-A258-DF4E-8D30-FC162202E9E4}" type="slidenum">
              <a:rPr lang="en-US" smtClean="0"/>
              <a:t>13</a:t>
            </a:fld>
            <a:endParaRPr lang="en-US" dirty="0"/>
          </a:p>
        </p:txBody>
      </p:sp>
      <p:sp>
        <p:nvSpPr>
          <p:cNvPr id="6" name="Date Placeholder 5">
            <a:extLst>
              <a:ext uri="{FF2B5EF4-FFF2-40B4-BE49-F238E27FC236}">
                <a16:creationId xmlns:a16="http://schemas.microsoft.com/office/drawing/2014/main" id="{6549449E-D051-B24D-988B-F0C6AB675AEA}"/>
              </a:ext>
            </a:extLst>
          </p:cNvPr>
          <p:cNvSpPr>
            <a:spLocks noGrp="1"/>
          </p:cNvSpPr>
          <p:nvPr>
            <p:ph type="dt" sz="half" idx="2"/>
          </p:nvPr>
        </p:nvSpPr>
        <p:spPr/>
        <p:txBody>
          <a:bodyPr/>
          <a:lstStyle/>
          <a:p>
            <a:fld id="{6659DAC9-41F1-D04F-8E69-2A5439DBEC79}" type="datetime4">
              <a:rPr lang="en-GB" smtClean="0"/>
              <a:t>20 January 2022</a:t>
            </a:fld>
            <a:endParaRPr lang="en-US" dirty="0"/>
          </a:p>
        </p:txBody>
      </p:sp>
      <p:pic>
        <p:nvPicPr>
          <p:cNvPr id="9" name="Content Placeholder 8"/>
          <p:cNvPicPr>
            <a:picLocks noGrp="1" noChangeAspect="1"/>
          </p:cNvPicPr>
          <p:nvPr>
            <p:ph idx="1"/>
          </p:nvPr>
        </p:nvPicPr>
        <p:blipFill>
          <a:blip r:embed="rId2"/>
          <a:stretch>
            <a:fillRect/>
          </a:stretch>
        </p:blipFill>
        <p:spPr>
          <a:xfrm>
            <a:off x="6931378" y="2082134"/>
            <a:ext cx="4551073" cy="3100504"/>
          </a:xfrm>
          <a:prstGeom prst="rect">
            <a:avLst/>
          </a:prstGeom>
        </p:spPr>
      </p:pic>
      <p:sp>
        <p:nvSpPr>
          <p:cNvPr id="11" name="Rectangle 10"/>
          <p:cNvSpPr/>
          <p:nvPr/>
        </p:nvSpPr>
        <p:spPr>
          <a:xfrm>
            <a:off x="457201" y="2169365"/>
            <a:ext cx="6096000" cy="3170099"/>
          </a:xfrm>
          <a:prstGeom prst="rect">
            <a:avLst/>
          </a:prstGeom>
        </p:spPr>
        <p:txBody>
          <a:bodyPr>
            <a:spAutoFit/>
          </a:bodyPr>
          <a:lstStyle/>
          <a:p>
            <a:pPr marL="285750" indent="-285750">
              <a:buFont typeface="Arial" panose="020B0604020202020204" pitchFamily="34" charset="0"/>
              <a:buChar char="•"/>
            </a:pPr>
            <a:r>
              <a:rPr lang="en-GB" sz="2000" dirty="0">
                <a:solidFill>
                  <a:schemeClr val="bg2">
                    <a:lumMod val="25000"/>
                  </a:schemeClr>
                </a:solidFill>
                <a:latin typeface="Arial" panose="020B0604020202020204" pitchFamily="34" charset="0"/>
                <a:cs typeface="Arial" panose="020B0604020202020204" pitchFamily="34" charset="0"/>
              </a:rPr>
              <a:t>Take action to remain healthy and well – mentally and </a:t>
            </a:r>
            <a:r>
              <a:rPr lang="en-GB" sz="2000" dirty="0" smtClean="0">
                <a:solidFill>
                  <a:schemeClr val="bg2">
                    <a:lumMod val="25000"/>
                  </a:schemeClr>
                </a:solidFill>
                <a:latin typeface="Arial" panose="020B0604020202020204" pitchFamily="34" charset="0"/>
                <a:cs typeface="Arial" panose="020B0604020202020204" pitchFamily="34" charset="0"/>
              </a:rPr>
              <a:t>physically</a:t>
            </a:r>
          </a:p>
          <a:p>
            <a:pPr marL="285750" indent="-285750">
              <a:buFont typeface="Arial" panose="020B0604020202020204" pitchFamily="34" charset="0"/>
              <a:buChar char="•"/>
            </a:pPr>
            <a:endParaRPr lang="en-GB" sz="2000" dirty="0">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solidFill>
                  <a:schemeClr val="bg2">
                    <a:lumMod val="25000"/>
                  </a:schemeClr>
                </a:solidFill>
                <a:latin typeface="Arial" panose="020B0604020202020204" pitchFamily="34" charset="0"/>
                <a:cs typeface="Arial" panose="020B0604020202020204" pitchFamily="34" charset="0"/>
              </a:rPr>
              <a:t>Treat our own charge as well as we do the charge in our mobile phones</a:t>
            </a:r>
            <a:r>
              <a:rPr lang="en-GB" sz="2000" dirty="0" smtClean="0">
                <a:solidFill>
                  <a:schemeClr val="bg2">
                    <a:lumMod val="25000"/>
                  </a:schemeClr>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GB" sz="2000" dirty="0">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solidFill>
                  <a:schemeClr val="bg2">
                    <a:lumMod val="25000"/>
                  </a:schemeClr>
                </a:solidFill>
                <a:latin typeface="Arial" panose="020B0604020202020204" pitchFamily="34" charset="0"/>
                <a:cs typeface="Arial" panose="020B0604020202020204" pitchFamily="34" charset="0"/>
              </a:rPr>
              <a:t>Physical and emotional wellbeing is paramount </a:t>
            </a:r>
            <a:endParaRPr lang="en-GB" sz="2000" dirty="0" smtClean="0">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000" dirty="0">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solidFill>
                  <a:schemeClr val="bg2">
                    <a:lumMod val="25000"/>
                  </a:schemeClr>
                </a:solidFill>
                <a:latin typeface="Arial" panose="020B0604020202020204" pitchFamily="34" charset="0"/>
                <a:cs typeface="Arial" panose="020B0604020202020204" pitchFamily="34" charset="0"/>
              </a:rPr>
              <a:t>As adults - caring for ourselves is our responsibility</a:t>
            </a:r>
          </a:p>
        </p:txBody>
      </p:sp>
    </p:spTree>
    <p:extLst>
      <p:ext uri="{BB962C8B-B14F-4D97-AF65-F5344CB8AC3E}">
        <p14:creationId xmlns:p14="http://schemas.microsoft.com/office/powerpoint/2010/main" val="2549521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l="3088" t="10738" r="1663" b="6257"/>
          <a:stretch/>
        </p:blipFill>
        <p:spPr>
          <a:xfrm>
            <a:off x="1272191" y="1963083"/>
            <a:ext cx="7995270" cy="3917245"/>
          </a:xfrm>
          <a:prstGeom prst="rect">
            <a:avLst/>
          </a:prstGeom>
        </p:spPr>
      </p:pic>
      <p:sp>
        <p:nvSpPr>
          <p:cNvPr id="3" name="Title 2"/>
          <p:cNvSpPr>
            <a:spLocks noGrp="1"/>
          </p:cNvSpPr>
          <p:nvPr>
            <p:ph type="title"/>
          </p:nvPr>
        </p:nvSpPr>
        <p:spPr/>
        <p:txBody>
          <a:bodyPr/>
          <a:lstStyle/>
          <a:p>
            <a:r>
              <a:rPr lang="en-GB" dirty="0" smtClean="0"/>
              <a:t>Health and Wellbeing website </a:t>
            </a:r>
            <a:endParaRPr lang="en-GB" dirty="0"/>
          </a:p>
        </p:txBody>
      </p:sp>
      <p:sp>
        <p:nvSpPr>
          <p:cNvPr id="4" name="Slide Number Placeholder 3"/>
          <p:cNvSpPr>
            <a:spLocks noGrp="1"/>
          </p:cNvSpPr>
          <p:nvPr>
            <p:ph type="sldNum" sz="quarter" idx="4"/>
          </p:nvPr>
        </p:nvSpPr>
        <p:spPr/>
        <p:txBody>
          <a:bodyPr/>
          <a:lstStyle/>
          <a:p>
            <a:fld id="{9D1D48CD-A258-DF4E-8D30-FC162202E9E4}" type="slidenum">
              <a:rPr lang="en-US" smtClean="0"/>
              <a:pPr/>
              <a:t>14</a:t>
            </a:fld>
            <a:endParaRPr lang="en-US" dirty="0"/>
          </a:p>
        </p:txBody>
      </p:sp>
      <p:sp>
        <p:nvSpPr>
          <p:cNvPr id="5" name="Date Placeholder 4"/>
          <p:cNvSpPr>
            <a:spLocks noGrp="1"/>
          </p:cNvSpPr>
          <p:nvPr>
            <p:ph type="dt" sz="half" idx="2"/>
          </p:nvPr>
        </p:nvSpPr>
        <p:spPr/>
        <p:txBody>
          <a:bodyPr/>
          <a:lstStyle/>
          <a:p>
            <a:fld id="{6659DAC9-41F1-D04F-8E69-2A5439DBEC79}" type="datetime4">
              <a:rPr lang="en-GB" smtClean="0"/>
              <a:pPr/>
              <a:t>20 January 2022</a:t>
            </a:fld>
            <a:endParaRPr lang="en-US" dirty="0"/>
          </a:p>
        </p:txBody>
      </p:sp>
      <p:sp>
        <p:nvSpPr>
          <p:cNvPr id="2" name="Rectangle 1"/>
          <p:cNvSpPr/>
          <p:nvPr/>
        </p:nvSpPr>
        <p:spPr>
          <a:xfrm>
            <a:off x="8101876" y="1435045"/>
            <a:ext cx="3961149" cy="738664"/>
          </a:xfrm>
          <a:prstGeom prst="rect">
            <a:avLst/>
          </a:prstGeom>
        </p:spPr>
        <p:txBody>
          <a:bodyPr wrap="none">
            <a:spAutoFit/>
          </a:bodyPr>
          <a:lstStyle/>
          <a:p>
            <a:r>
              <a:rPr lang="en-GB" sz="2400" dirty="0">
                <a:hlinkClick r:id="rId3"/>
              </a:rPr>
              <a:t>https://wellbeing.lscft.nhs.uk</a:t>
            </a:r>
            <a:r>
              <a:rPr lang="en-GB" sz="2400" dirty="0" smtClean="0">
                <a:hlinkClick r:id="rId3"/>
              </a:rPr>
              <a:t>/</a:t>
            </a:r>
            <a:endParaRPr lang="en-GB" sz="2400" dirty="0" smtClean="0"/>
          </a:p>
          <a:p>
            <a:endParaRPr lang="en-GB" dirty="0"/>
          </a:p>
        </p:txBody>
      </p:sp>
    </p:spTree>
    <p:extLst>
      <p:ext uri="{BB962C8B-B14F-4D97-AF65-F5344CB8AC3E}">
        <p14:creationId xmlns:p14="http://schemas.microsoft.com/office/powerpoint/2010/main" val="798015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Support Jigsaw  </a:t>
            </a:r>
            <a:endParaRPr lang="en-GB" dirty="0"/>
          </a:p>
        </p:txBody>
      </p:sp>
      <p:sp>
        <p:nvSpPr>
          <p:cNvPr id="4" name="Slide Number Placeholder 3"/>
          <p:cNvSpPr>
            <a:spLocks noGrp="1"/>
          </p:cNvSpPr>
          <p:nvPr>
            <p:ph type="sldNum" sz="quarter" idx="4"/>
          </p:nvPr>
        </p:nvSpPr>
        <p:spPr/>
        <p:txBody>
          <a:bodyPr/>
          <a:lstStyle/>
          <a:p>
            <a:fld id="{9D1D48CD-A258-DF4E-8D30-FC162202E9E4}" type="slidenum">
              <a:rPr lang="en-US" smtClean="0"/>
              <a:pPr/>
              <a:t>15</a:t>
            </a:fld>
            <a:endParaRPr lang="en-US" dirty="0"/>
          </a:p>
        </p:txBody>
      </p:sp>
      <p:sp>
        <p:nvSpPr>
          <p:cNvPr id="5" name="Date Placeholder 4"/>
          <p:cNvSpPr>
            <a:spLocks noGrp="1"/>
          </p:cNvSpPr>
          <p:nvPr>
            <p:ph type="dt" sz="half" idx="2"/>
          </p:nvPr>
        </p:nvSpPr>
        <p:spPr/>
        <p:txBody>
          <a:bodyPr/>
          <a:lstStyle/>
          <a:p>
            <a:fld id="{6659DAC9-41F1-D04F-8E69-2A5439DBEC79}" type="datetime4">
              <a:rPr lang="en-GB" smtClean="0"/>
              <a:pPr/>
              <a:t>20 January 2022</a:t>
            </a:fld>
            <a:endParaRPr lang="en-US" dirty="0"/>
          </a:p>
        </p:txBody>
      </p:sp>
      <p:pic>
        <p:nvPicPr>
          <p:cNvPr id="7" name="Content Placeholder 6"/>
          <p:cNvPicPr>
            <a:picLocks noGrp="1" noChangeAspect="1"/>
          </p:cNvPicPr>
          <p:nvPr>
            <p:ph idx="1"/>
          </p:nvPr>
        </p:nvPicPr>
        <p:blipFill>
          <a:blip r:embed="rId2"/>
          <a:stretch>
            <a:fillRect/>
          </a:stretch>
        </p:blipFill>
        <p:spPr>
          <a:xfrm>
            <a:off x="3742265" y="1450378"/>
            <a:ext cx="6068123" cy="4290022"/>
          </a:xfrm>
          <a:prstGeom prst="rect">
            <a:avLst/>
          </a:prstGeom>
        </p:spPr>
      </p:pic>
    </p:spTree>
    <p:extLst>
      <p:ext uri="{BB962C8B-B14F-4D97-AF65-F5344CB8AC3E}">
        <p14:creationId xmlns:p14="http://schemas.microsoft.com/office/powerpoint/2010/main" val="1714198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7497B7-3921-8C46-B174-C78257A44807}"/>
              </a:ext>
            </a:extLst>
          </p:cNvPr>
          <p:cNvSpPr>
            <a:spLocks noGrp="1"/>
          </p:cNvSpPr>
          <p:nvPr>
            <p:ph type="title"/>
          </p:nvPr>
        </p:nvSpPr>
        <p:spPr/>
        <p:txBody>
          <a:bodyPr>
            <a:normAutofit/>
          </a:bodyPr>
          <a:lstStyle/>
          <a:p>
            <a:r>
              <a:rPr lang="en-US" sz="3200" dirty="0" smtClean="0"/>
              <a:t>Contact the Team</a:t>
            </a:r>
            <a:endParaRPr lang="en-US" sz="3200" dirty="0"/>
          </a:p>
        </p:txBody>
      </p:sp>
      <p:sp>
        <p:nvSpPr>
          <p:cNvPr id="4" name="Slide Number Placeholder 3">
            <a:extLst>
              <a:ext uri="{FF2B5EF4-FFF2-40B4-BE49-F238E27FC236}">
                <a16:creationId xmlns:a16="http://schemas.microsoft.com/office/drawing/2014/main" id="{04187846-4352-A14D-869A-C34694EE1249}"/>
              </a:ext>
            </a:extLst>
          </p:cNvPr>
          <p:cNvSpPr>
            <a:spLocks noGrp="1"/>
          </p:cNvSpPr>
          <p:nvPr>
            <p:ph type="sldNum" sz="quarter" idx="4"/>
          </p:nvPr>
        </p:nvSpPr>
        <p:spPr>
          <a:xfrm>
            <a:off x="450476" y="6350233"/>
            <a:ext cx="11291048" cy="365125"/>
          </a:xfrm>
        </p:spPr>
        <p:txBody>
          <a:bodyPr/>
          <a:lstStyle/>
          <a:p>
            <a:fld id="{9D1D48CD-A258-DF4E-8D30-FC162202E9E4}" type="slidenum">
              <a:rPr lang="en-US" smtClean="0"/>
              <a:t>16</a:t>
            </a:fld>
            <a:endParaRPr lang="en-US" dirty="0"/>
          </a:p>
        </p:txBody>
      </p:sp>
      <p:sp>
        <p:nvSpPr>
          <p:cNvPr id="6" name="Date Placeholder 5">
            <a:extLst>
              <a:ext uri="{FF2B5EF4-FFF2-40B4-BE49-F238E27FC236}">
                <a16:creationId xmlns:a16="http://schemas.microsoft.com/office/drawing/2014/main" id="{6549449E-D051-B24D-988B-F0C6AB675AEA}"/>
              </a:ext>
            </a:extLst>
          </p:cNvPr>
          <p:cNvSpPr>
            <a:spLocks noGrp="1"/>
          </p:cNvSpPr>
          <p:nvPr>
            <p:ph type="dt" sz="half" idx="2"/>
          </p:nvPr>
        </p:nvSpPr>
        <p:spPr/>
        <p:txBody>
          <a:bodyPr/>
          <a:lstStyle/>
          <a:p>
            <a:fld id="{6659DAC9-41F1-D04F-8E69-2A5439DBEC79}" type="datetime4">
              <a:rPr lang="en-GB" smtClean="0"/>
              <a:t>20 January 2022</a:t>
            </a:fld>
            <a:endParaRPr lang="en-US" dirty="0"/>
          </a:p>
        </p:txBody>
      </p:sp>
      <p:sp>
        <p:nvSpPr>
          <p:cNvPr id="2" name="Content Placeholder 1"/>
          <p:cNvSpPr>
            <a:spLocks noGrp="1"/>
          </p:cNvSpPr>
          <p:nvPr>
            <p:ph idx="1"/>
          </p:nvPr>
        </p:nvSpPr>
        <p:spPr/>
        <p:txBody>
          <a:bodyPr/>
          <a:lstStyle/>
          <a:p>
            <a:r>
              <a:rPr lang="en-GB" sz="2000" dirty="0"/>
              <a:t> </a:t>
            </a:r>
          </a:p>
          <a:p>
            <a:r>
              <a:rPr lang="en-GB" sz="2000" dirty="0"/>
              <a:t>Health and Wellbeing Strategic Lead              </a:t>
            </a:r>
            <a:r>
              <a:rPr lang="en-GB" sz="2000" dirty="0" smtClean="0">
                <a:hlinkClick r:id="rId2"/>
              </a:rPr>
              <a:t>joanne.smith@lscft.nhs.uk</a:t>
            </a:r>
            <a:endParaRPr lang="en-GB" sz="2000" dirty="0" smtClean="0"/>
          </a:p>
          <a:p>
            <a:r>
              <a:rPr lang="en-GB" sz="2000" dirty="0" smtClean="0"/>
              <a:t>Health and Wellbeing OD </a:t>
            </a:r>
            <a:r>
              <a:rPr lang="en-GB" sz="2000" dirty="0"/>
              <a:t>Practitioner  </a:t>
            </a:r>
            <a:r>
              <a:rPr lang="en-GB" sz="2000" dirty="0" smtClean="0"/>
              <a:t>          </a:t>
            </a:r>
            <a:r>
              <a:rPr lang="en-GB" sz="2000" dirty="0" smtClean="0">
                <a:hlinkClick r:id="rId3"/>
              </a:rPr>
              <a:t>Jo.Moffet@lscft.nhs.uk</a:t>
            </a:r>
            <a:endParaRPr lang="en-GB" sz="2000" dirty="0"/>
          </a:p>
          <a:p>
            <a:r>
              <a:rPr lang="en-GB" sz="2000" dirty="0" smtClean="0"/>
              <a:t>Health </a:t>
            </a:r>
            <a:r>
              <a:rPr lang="en-GB" sz="2000" dirty="0"/>
              <a:t>and Wellbeing Admin Co-ordinator     </a:t>
            </a:r>
            <a:r>
              <a:rPr lang="en-GB" sz="2000" dirty="0" smtClean="0">
                <a:hlinkClick r:id="rId4"/>
              </a:rPr>
              <a:t>Susan.Mortimer@lscft.nhs.uk</a:t>
            </a:r>
            <a:endParaRPr lang="en-GB" sz="2000" dirty="0" smtClean="0"/>
          </a:p>
          <a:p>
            <a:r>
              <a:rPr lang="en-GB" sz="2000" dirty="0" smtClean="0"/>
              <a:t>Health and Wellbeing </a:t>
            </a:r>
            <a:r>
              <a:rPr lang="en-GB" sz="2000" dirty="0"/>
              <a:t>Graduate Trainee  </a:t>
            </a:r>
            <a:r>
              <a:rPr lang="en-GB" sz="2000" dirty="0" smtClean="0"/>
              <a:t>      </a:t>
            </a:r>
            <a:r>
              <a:rPr lang="en-GB" sz="2000" dirty="0" smtClean="0">
                <a:hlinkClick r:id="rId5"/>
              </a:rPr>
              <a:t>Bethany.Bradshaw@lscft.nhs.uk</a:t>
            </a:r>
            <a:endParaRPr lang="en-GB" sz="2000" dirty="0" smtClean="0"/>
          </a:p>
          <a:p>
            <a:endParaRPr lang="en-GB" sz="2000" dirty="0"/>
          </a:p>
          <a:p>
            <a:pPr algn="ctr"/>
            <a:r>
              <a:rPr lang="en-GB" sz="2400" dirty="0" smtClean="0">
                <a:hlinkClick r:id="rId6"/>
              </a:rPr>
              <a:t>healthandwellbeing@lscft.nhs.uk</a:t>
            </a:r>
            <a:endParaRPr lang="en-GB" sz="2400" dirty="0" smtClean="0"/>
          </a:p>
          <a:p>
            <a:endParaRPr lang="en-GB" dirty="0"/>
          </a:p>
        </p:txBody>
      </p:sp>
    </p:spTree>
    <p:extLst>
      <p:ext uri="{BB962C8B-B14F-4D97-AF65-F5344CB8AC3E}">
        <p14:creationId xmlns:p14="http://schemas.microsoft.com/office/powerpoint/2010/main" val="3293279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5225080-488B-A442-994F-C5ECF9F39EDC}"/>
              </a:ext>
            </a:extLst>
          </p:cNvPr>
          <p:cNvSpPr>
            <a:spLocks noGrp="1"/>
          </p:cNvSpPr>
          <p:nvPr>
            <p:ph type="title"/>
          </p:nvPr>
        </p:nvSpPr>
        <p:spPr>
          <a:xfrm>
            <a:off x="3188090" y="1941794"/>
            <a:ext cx="5252533" cy="780386"/>
          </a:xfrm>
        </p:spPr>
        <p:txBody>
          <a:bodyPr>
            <a:noAutofit/>
          </a:bodyPr>
          <a:lstStyle/>
          <a:p>
            <a:r>
              <a:rPr lang="en-US" sz="5400" dirty="0" smtClean="0"/>
              <a:t>Thank you</a:t>
            </a:r>
            <a:endParaRPr lang="en-US" sz="5400" dirty="0"/>
          </a:p>
        </p:txBody>
      </p:sp>
    </p:spTree>
    <p:extLst>
      <p:ext uri="{BB962C8B-B14F-4D97-AF65-F5344CB8AC3E}">
        <p14:creationId xmlns:p14="http://schemas.microsoft.com/office/powerpoint/2010/main" val="3130059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187846-4352-A14D-869A-C34694EE1249}"/>
              </a:ext>
            </a:extLst>
          </p:cNvPr>
          <p:cNvSpPr>
            <a:spLocks noGrp="1"/>
          </p:cNvSpPr>
          <p:nvPr>
            <p:ph type="sldNum" sz="quarter" idx="4"/>
          </p:nvPr>
        </p:nvSpPr>
        <p:spPr>
          <a:xfrm>
            <a:off x="450476" y="6350233"/>
            <a:ext cx="11291048" cy="365125"/>
          </a:xfrm>
        </p:spPr>
        <p:txBody>
          <a:bodyPr/>
          <a:lstStyle/>
          <a:p>
            <a:fld id="{9D1D48CD-A258-DF4E-8D30-FC162202E9E4}" type="slidenum">
              <a:rPr lang="en-US" smtClean="0"/>
              <a:t>2</a:t>
            </a:fld>
            <a:endParaRPr lang="en-US" dirty="0"/>
          </a:p>
        </p:txBody>
      </p:sp>
      <p:sp>
        <p:nvSpPr>
          <p:cNvPr id="6" name="Date Placeholder 5">
            <a:extLst>
              <a:ext uri="{FF2B5EF4-FFF2-40B4-BE49-F238E27FC236}">
                <a16:creationId xmlns:a16="http://schemas.microsoft.com/office/drawing/2014/main" id="{6549449E-D051-B24D-988B-F0C6AB675AEA}"/>
              </a:ext>
            </a:extLst>
          </p:cNvPr>
          <p:cNvSpPr>
            <a:spLocks noGrp="1"/>
          </p:cNvSpPr>
          <p:nvPr>
            <p:ph type="dt" sz="half" idx="2"/>
          </p:nvPr>
        </p:nvSpPr>
        <p:spPr/>
        <p:txBody>
          <a:bodyPr/>
          <a:lstStyle/>
          <a:p>
            <a:fld id="{6659DAC9-41F1-D04F-8E69-2A5439DBEC79}" type="datetime4">
              <a:rPr lang="en-GB" smtClean="0"/>
              <a:t>20 January 2022</a:t>
            </a:fld>
            <a:endParaRPr lang="en-US" dirty="0"/>
          </a:p>
        </p:txBody>
      </p:sp>
      <p:sp>
        <p:nvSpPr>
          <p:cNvPr id="11" name="Rectangle 10"/>
          <p:cNvSpPr/>
          <p:nvPr/>
        </p:nvSpPr>
        <p:spPr>
          <a:xfrm>
            <a:off x="290352" y="1357655"/>
            <a:ext cx="4753224" cy="584775"/>
          </a:xfrm>
          <a:prstGeom prst="rect">
            <a:avLst/>
          </a:prstGeom>
        </p:spPr>
        <p:txBody>
          <a:bodyPr wrap="none">
            <a:spAutoFit/>
          </a:bodyPr>
          <a:lstStyle/>
          <a:p>
            <a:r>
              <a:rPr lang="en-GB" sz="3200" b="1" dirty="0" smtClean="0">
                <a:solidFill>
                  <a:schemeClr val="bg2">
                    <a:lumMod val="25000"/>
                  </a:schemeClr>
                </a:solidFill>
                <a:latin typeface="Arial" panose="020B0604020202020204" pitchFamily="34" charset="0"/>
                <a:cs typeface="Arial" panose="020B0604020202020204" pitchFamily="34" charset="0"/>
              </a:rPr>
              <a:t>Today we will cover…   </a:t>
            </a:r>
            <a:endParaRPr lang="en-GB" sz="3200" b="1" dirty="0">
              <a:solidFill>
                <a:schemeClr val="bg2">
                  <a:lumMod val="25000"/>
                </a:schemeClr>
              </a:solidFill>
              <a:latin typeface="Arial" panose="020B0604020202020204" pitchFamily="34" charset="0"/>
              <a:cs typeface="Arial" panose="020B0604020202020204" pitchFamily="34" charset="0"/>
            </a:endParaRPr>
          </a:p>
        </p:txBody>
      </p:sp>
      <p:sp>
        <p:nvSpPr>
          <p:cNvPr id="13" name="Rectangle 12"/>
          <p:cNvSpPr/>
          <p:nvPr/>
        </p:nvSpPr>
        <p:spPr>
          <a:xfrm>
            <a:off x="450475" y="2111275"/>
            <a:ext cx="7971035" cy="3000821"/>
          </a:xfrm>
          <a:prstGeom prst="rect">
            <a:avLst/>
          </a:prstGeom>
        </p:spPr>
        <p:txBody>
          <a:bodyPr wrap="square">
            <a:spAutoFit/>
          </a:bodyPr>
          <a:lstStyle/>
          <a:p>
            <a:pPr marL="285750" indent="-285750">
              <a:lnSpc>
                <a:spcPct val="150000"/>
              </a:lnSpc>
              <a:buFont typeface="Arial" panose="020B0604020202020204" pitchFamily="34" charset="0"/>
              <a:buChar char="•"/>
            </a:pPr>
            <a:r>
              <a:rPr lang="en-GB" dirty="0">
                <a:solidFill>
                  <a:schemeClr val="bg2">
                    <a:lumMod val="25000"/>
                  </a:schemeClr>
                </a:solidFill>
                <a:latin typeface="Arial" panose="020B0604020202020204" pitchFamily="34" charset="0"/>
                <a:cs typeface="Arial" panose="020B0604020202020204" pitchFamily="34" charset="0"/>
              </a:rPr>
              <a:t>How you are?</a:t>
            </a:r>
          </a:p>
          <a:p>
            <a:pPr marL="285750" indent="-285750">
              <a:lnSpc>
                <a:spcPct val="150000"/>
              </a:lnSpc>
              <a:buFont typeface="Arial" panose="020B0604020202020204" pitchFamily="34" charset="0"/>
              <a:buChar char="•"/>
            </a:pPr>
            <a:r>
              <a:rPr lang="en-GB" dirty="0">
                <a:solidFill>
                  <a:schemeClr val="bg2">
                    <a:lumMod val="25000"/>
                  </a:schemeClr>
                </a:solidFill>
                <a:latin typeface="Arial" panose="020B0604020202020204" pitchFamily="34" charset="0"/>
                <a:cs typeface="Arial" panose="020B0604020202020204" pitchFamily="34" charset="0"/>
              </a:rPr>
              <a:t>Change and adapting </a:t>
            </a:r>
          </a:p>
          <a:p>
            <a:pPr marL="285750" indent="-285750">
              <a:lnSpc>
                <a:spcPct val="150000"/>
              </a:lnSpc>
              <a:buFont typeface="Arial" panose="020B0604020202020204" pitchFamily="34" charset="0"/>
              <a:buChar char="•"/>
            </a:pPr>
            <a:r>
              <a:rPr lang="en-GB" dirty="0" smtClean="0">
                <a:solidFill>
                  <a:schemeClr val="bg2">
                    <a:lumMod val="25000"/>
                  </a:schemeClr>
                </a:solidFill>
                <a:latin typeface="Arial" panose="020B0604020202020204" pitchFamily="34" charset="0"/>
                <a:cs typeface="Arial" panose="020B0604020202020204" pitchFamily="34" charset="0"/>
              </a:rPr>
              <a:t>The </a:t>
            </a:r>
            <a:r>
              <a:rPr lang="en-GB" dirty="0">
                <a:solidFill>
                  <a:schemeClr val="bg2">
                    <a:lumMod val="25000"/>
                  </a:schemeClr>
                </a:solidFill>
                <a:latin typeface="Arial" panose="020B0604020202020204" pitchFamily="34" charset="0"/>
                <a:cs typeface="Arial" panose="020B0604020202020204" pitchFamily="34" charset="0"/>
              </a:rPr>
              <a:t>importance of self care and self compassion </a:t>
            </a:r>
          </a:p>
          <a:p>
            <a:pPr marL="285750" indent="-285750">
              <a:lnSpc>
                <a:spcPct val="150000"/>
              </a:lnSpc>
              <a:buFont typeface="Arial" panose="020B0604020202020204" pitchFamily="34" charset="0"/>
              <a:buChar char="•"/>
            </a:pPr>
            <a:r>
              <a:rPr lang="en-GB" dirty="0" smtClean="0">
                <a:solidFill>
                  <a:schemeClr val="bg2">
                    <a:lumMod val="25000"/>
                  </a:schemeClr>
                </a:solidFill>
                <a:latin typeface="Arial" panose="020B0604020202020204" pitchFamily="34" charset="0"/>
                <a:cs typeface="Arial" panose="020B0604020202020204" pitchFamily="34" charset="0"/>
              </a:rPr>
              <a:t>The </a:t>
            </a:r>
            <a:r>
              <a:rPr lang="en-GB" dirty="0">
                <a:solidFill>
                  <a:schemeClr val="bg2">
                    <a:lumMod val="25000"/>
                  </a:schemeClr>
                </a:solidFill>
                <a:latin typeface="Arial" panose="020B0604020202020204" pitchFamily="34" charset="0"/>
                <a:cs typeface="Arial" panose="020B0604020202020204" pitchFamily="34" charset="0"/>
              </a:rPr>
              <a:t>importance of both physical and psychological </a:t>
            </a:r>
            <a:r>
              <a:rPr lang="en-GB" dirty="0" smtClean="0">
                <a:solidFill>
                  <a:schemeClr val="bg2">
                    <a:lumMod val="25000"/>
                  </a:schemeClr>
                </a:solidFill>
                <a:latin typeface="Arial" panose="020B0604020202020204" pitchFamily="34" charset="0"/>
                <a:cs typeface="Arial" panose="020B0604020202020204" pitchFamily="34" charset="0"/>
              </a:rPr>
              <a:t>health</a:t>
            </a:r>
          </a:p>
          <a:p>
            <a:pPr marL="285750" indent="-285750">
              <a:lnSpc>
                <a:spcPct val="150000"/>
              </a:lnSpc>
              <a:buFont typeface="Arial" panose="020B0604020202020204" pitchFamily="34" charset="0"/>
              <a:buChar char="•"/>
            </a:pPr>
            <a:r>
              <a:rPr lang="en-GB" dirty="0" err="1" smtClean="0">
                <a:solidFill>
                  <a:schemeClr val="bg2">
                    <a:lumMod val="25000"/>
                  </a:schemeClr>
                </a:solidFill>
                <a:latin typeface="Arial" panose="020B0604020202020204" pitchFamily="34" charset="0"/>
                <a:cs typeface="Arial" panose="020B0604020202020204" pitchFamily="34" charset="0"/>
              </a:rPr>
              <a:t>LSCft</a:t>
            </a:r>
            <a:r>
              <a:rPr lang="en-GB" dirty="0" smtClean="0">
                <a:solidFill>
                  <a:schemeClr val="bg2">
                    <a:lumMod val="25000"/>
                  </a:schemeClr>
                </a:solidFill>
                <a:latin typeface="Arial" panose="020B0604020202020204" pitchFamily="34" charset="0"/>
                <a:cs typeface="Arial" panose="020B0604020202020204" pitchFamily="34" charset="0"/>
              </a:rPr>
              <a:t> </a:t>
            </a:r>
            <a:r>
              <a:rPr lang="en-GB" dirty="0">
                <a:solidFill>
                  <a:schemeClr val="bg2">
                    <a:lumMod val="25000"/>
                  </a:schemeClr>
                </a:solidFill>
                <a:latin typeface="Arial" panose="020B0604020202020204" pitchFamily="34" charset="0"/>
                <a:cs typeface="Arial" panose="020B0604020202020204" pitchFamily="34" charset="0"/>
              </a:rPr>
              <a:t>approach to Health and </a:t>
            </a:r>
            <a:r>
              <a:rPr lang="en-GB" dirty="0" smtClean="0">
                <a:solidFill>
                  <a:schemeClr val="bg2">
                    <a:lumMod val="25000"/>
                  </a:schemeClr>
                </a:solidFill>
                <a:latin typeface="Arial" panose="020B0604020202020204" pitchFamily="34" charset="0"/>
                <a:cs typeface="Arial" panose="020B0604020202020204" pitchFamily="34" charset="0"/>
              </a:rPr>
              <a:t>Wellbeing</a:t>
            </a:r>
          </a:p>
          <a:p>
            <a:pPr marL="285750" indent="-285750">
              <a:lnSpc>
                <a:spcPct val="150000"/>
              </a:lnSpc>
              <a:buFont typeface="Arial" panose="020B0604020202020204" pitchFamily="34" charset="0"/>
              <a:buChar char="•"/>
            </a:pPr>
            <a:r>
              <a:rPr lang="en-GB" dirty="0" smtClean="0">
                <a:solidFill>
                  <a:schemeClr val="bg2">
                    <a:lumMod val="25000"/>
                  </a:schemeClr>
                </a:solidFill>
                <a:latin typeface="Arial" panose="020B0604020202020204" pitchFamily="34" charset="0"/>
                <a:cs typeface="Arial" panose="020B0604020202020204" pitchFamily="34" charset="0"/>
              </a:rPr>
              <a:t>Support </a:t>
            </a:r>
            <a:endParaRPr lang="en-GB" dirty="0">
              <a:solidFill>
                <a:schemeClr val="bg2">
                  <a:lumMod val="25000"/>
                </a:schemeClr>
              </a:solidFill>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dirty="0" smtClean="0">
                <a:solidFill>
                  <a:schemeClr val="bg2">
                    <a:lumMod val="25000"/>
                  </a:schemeClr>
                </a:solidFill>
                <a:latin typeface="Arial" panose="020B0604020202020204" pitchFamily="34" charset="0"/>
                <a:cs typeface="Arial" panose="020B0604020202020204" pitchFamily="34" charset="0"/>
              </a:rPr>
              <a:t>Personal </a:t>
            </a:r>
            <a:r>
              <a:rPr lang="en-GB" dirty="0">
                <a:solidFill>
                  <a:schemeClr val="bg2">
                    <a:lumMod val="25000"/>
                  </a:schemeClr>
                </a:solidFill>
                <a:latin typeface="Arial" panose="020B0604020202020204" pitchFamily="34" charset="0"/>
                <a:cs typeface="Arial" panose="020B0604020202020204" pitchFamily="34" charset="0"/>
              </a:rPr>
              <a:t>wellbeing   </a:t>
            </a:r>
          </a:p>
        </p:txBody>
      </p:sp>
      <p:pic>
        <p:nvPicPr>
          <p:cNvPr id="7" name="Picture 6"/>
          <p:cNvPicPr>
            <a:picLocks noChangeAspect="1"/>
          </p:cNvPicPr>
          <p:nvPr/>
        </p:nvPicPr>
        <p:blipFill rotWithShape="1">
          <a:blip r:embed="rId2"/>
          <a:srcRect r="12694"/>
          <a:stretch/>
        </p:blipFill>
        <p:spPr>
          <a:xfrm>
            <a:off x="7123290" y="2431492"/>
            <a:ext cx="4121524" cy="2360386"/>
          </a:xfrm>
          <a:prstGeom prst="rect">
            <a:avLst/>
          </a:prstGeom>
        </p:spPr>
      </p:pic>
    </p:spTree>
    <p:extLst>
      <p:ext uri="{BB962C8B-B14F-4D97-AF65-F5344CB8AC3E}">
        <p14:creationId xmlns:p14="http://schemas.microsoft.com/office/powerpoint/2010/main" val="4210262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7497B7-3921-8C46-B174-C78257A44807}"/>
              </a:ext>
            </a:extLst>
          </p:cNvPr>
          <p:cNvSpPr>
            <a:spLocks noGrp="1"/>
          </p:cNvSpPr>
          <p:nvPr>
            <p:ph type="title"/>
          </p:nvPr>
        </p:nvSpPr>
        <p:spPr/>
        <p:txBody>
          <a:bodyPr>
            <a:normAutofit/>
          </a:bodyPr>
          <a:lstStyle/>
          <a:p>
            <a:r>
              <a:rPr lang="en-US" sz="3200" dirty="0" smtClean="0"/>
              <a:t>Trust commitment  </a:t>
            </a:r>
            <a:endParaRPr lang="en-US" sz="3200" dirty="0"/>
          </a:p>
        </p:txBody>
      </p:sp>
      <p:sp>
        <p:nvSpPr>
          <p:cNvPr id="4" name="Slide Number Placeholder 3">
            <a:extLst>
              <a:ext uri="{FF2B5EF4-FFF2-40B4-BE49-F238E27FC236}">
                <a16:creationId xmlns:a16="http://schemas.microsoft.com/office/drawing/2014/main" id="{04187846-4352-A14D-869A-C34694EE1249}"/>
              </a:ext>
            </a:extLst>
          </p:cNvPr>
          <p:cNvSpPr>
            <a:spLocks noGrp="1"/>
          </p:cNvSpPr>
          <p:nvPr>
            <p:ph type="sldNum" sz="quarter" idx="4"/>
          </p:nvPr>
        </p:nvSpPr>
        <p:spPr>
          <a:xfrm>
            <a:off x="475129" y="6275597"/>
            <a:ext cx="11291048" cy="365125"/>
          </a:xfrm>
        </p:spPr>
        <p:txBody>
          <a:bodyPr/>
          <a:lstStyle/>
          <a:p>
            <a:fld id="{9D1D48CD-A258-DF4E-8D30-FC162202E9E4}" type="slidenum">
              <a:rPr lang="en-US" smtClean="0"/>
              <a:t>3</a:t>
            </a:fld>
            <a:endParaRPr lang="en-US" dirty="0"/>
          </a:p>
        </p:txBody>
      </p:sp>
      <p:sp>
        <p:nvSpPr>
          <p:cNvPr id="6" name="Date Placeholder 5">
            <a:extLst>
              <a:ext uri="{FF2B5EF4-FFF2-40B4-BE49-F238E27FC236}">
                <a16:creationId xmlns:a16="http://schemas.microsoft.com/office/drawing/2014/main" id="{6549449E-D051-B24D-988B-F0C6AB675AEA}"/>
              </a:ext>
            </a:extLst>
          </p:cNvPr>
          <p:cNvSpPr>
            <a:spLocks noGrp="1"/>
          </p:cNvSpPr>
          <p:nvPr>
            <p:ph type="dt" sz="half" idx="2"/>
          </p:nvPr>
        </p:nvSpPr>
        <p:spPr/>
        <p:txBody>
          <a:bodyPr/>
          <a:lstStyle/>
          <a:p>
            <a:fld id="{6659DAC9-41F1-D04F-8E69-2A5439DBEC79}" type="datetime4">
              <a:rPr lang="en-GB" smtClean="0"/>
              <a:t>20 January 2022</a:t>
            </a:fld>
            <a:endParaRPr lang="en-US" dirty="0"/>
          </a:p>
        </p:txBody>
      </p:sp>
      <p:sp>
        <p:nvSpPr>
          <p:cNvPr id="2" name="Content Placeholder 1"/>
          <p:cNvSpPr>
            <a:spLocks noGrp="1"/>
          </p:cNvSpPr>
          <p:nvPr>
            <p:ph idx="1"/>
          </p:nvPr>
        </p:nvSpPr>
        <p:spPr>
          <a:xfrm>
            <a:off x="475129" y="1963082"/>
            <a:ext cx="11308976" cy="4422213"/>
          </a:xfrm>
        </p:spPr>
        <p:txBody>
          <a:bodyPr>
            <a:normAutofit/>
          </a:bodyPr>
          <a:lstStyle/>
          <a:p>
            <a:pPr algn="ctr">
              <a:lnSpc>
                <a:spcPct val="150000"/>
              </a:lnSpc>
            </a:pPr>
            <a:r>
              <a:rPr lang="en-GB" sz="1800" i="1" dirty="0"/>
              <a:t>W</a:t>
            </a:r>
            <a:r>
              <a:rPr lang="en-GB" sz="1800" i="1" dirty="0" smtClean="0"/>
              <a:t>e </a:t>
            </a:r>
            <a:r>
              <a:rPr lang="en-GB" sz="1800" i="1" dirty="0"/>
              <a:t>are working together to help people to help themselves to enjoy a healthy, happier and longer life. We recognise that balancing everyday life together with the requirements of work and home can create pressures for all of us; we value our people and understand the importance of looking after those that work for us. </a:t>
            </a:r>
            <a:endParaRPr lang="en-GB" sz="1600" dirty="0" smtClean="0"/>
          </a:p>
          <a:p>
            <a:r>
              <a:rPr lang="en-GB" sz="1600" dirty="0" smtClean="0"/>
              <a:t/>
            </a:r>
            <a:br>
              <a:rPr lang="en-GB" sz="1600" dirty="0" smtClean="0"/>
            </a:br>
            <a:r>
              <a:rPr lang="en-GB" sz="1600" dirty="0" smtClean="0"/>
              <a:t>Here are some of the things we encourage:</a:t>
            </a:r>
            <a:br>
              <a:rPr lang="en-GB" sz="1600" dirty="0" smtClean="0"/>
            </a:br>
            <a:r>
              <a:rPr lang="en-GB" sz="1600" b="1" dirty="0" smtClean="0"/>
              <a:t/>
            </a:r>
            <a:br>
              <a:rPr lang="en-GB" sz="1600" b="1" dirty="0" smtClean="0"/>
            </a:br>
            <a:r>
              <a:rPr lang="en-GB" sz="1600" b="1" dirty="0" smtClean="0"/>
              <a:t>Health Promotion </a:t>
            </a:r>
            <a:r>
              <a:rPr lang="en-GB" sz="1600" dirty="0" smtClean="0"/>
              <a:t>– many of our teams have a Health and Wellbeing Champion </a:t>
            </a:r>
            <a:br>
              <a:rPr lang="en-GB" sz="1600" dirty="0" smtClean="0"/>
            </a:br>
            <a:r>
              <a:rPr lang="en-GB" sz="1600" dirty="0" smtClean="0"/>
              <a:t/>
            </a:r>
            <a:br>
              <a:rPr lang="en-GB" sz="1600" dirty="0" smtClean="0"/>
            </a:br>
            <a:r>
              <a:rPr lang="en-GB" sz="1600" b="1" dirty="0" smtClean="0"/>
              <a:t>Supporting Stress and Mental Wellbeing </a:t>
            </a:r>
            <a:r>
              <a:rPr lang="en-GB" sz="1600" dirty="0" smtClean="0"/>
              <a:t>– we take a psychological first aid approach and offer reflective opportunities</a:t>
            </a:r>
            <a:br>
              <a:rPr lang="en-GB" sz="1600" dirty="0" smtClean="0"/>
            </a:br>
            <a:r>
              <a:rPr lang="en-GB" sz="1600" dirty="0" smtClean="0"/>
              <a:t> </a:t>
            </a:r>
            <a:r>
              <a:rPr lang="en-GB" sz="1600" b="1" dirty="0" smtClean="0"/>
              <a:t> </a:t>
            </a:r>
            <a:br>
              <a:rPr lang="en-GB" sz="1600" b="1" dirty="0" smtClean="0"/>
            </a:br>
            <a:r>
              <a:rPr lang="en-GB" sz="1600" b="1" dirty="0" smtClean="0"/>
              <a:t>Healthy Lifestyle </a:t>
            </a:r>
            <a:r>
              <a:rPr lang="en-GB" sz="1600" dirty="0" smtClean="0"/>
              <a:t>– encourage positive lifestyle choices, small changes can have a big impact on our health</a:t>
            </a:r>
            <a:br>
              <a:rPr lang="en-GB" sz="1600" dirty="0" smtClean="0"/>
            </a:br>
            <a:r>
              <a:rPr lang="en-GB" sz="1600" dirty="0" smtClean="0"/>
              <a:t> </a:t>
            </a:r>
            <a:r>
              <a:rPr lang="en-GB" sz="1600" b="1" dirty="0" smtClean="0"/>
              <a:t/>
            </a:r>
            <a:br>
              <a:rPr lang="en-GB" sz="1600" b="1" dirty="0" smtClean="0"/>
            </a:br>
            <a:r>
              <a:rPr lang="en-GB" sz="1600" b="1" dirty="0" smtClean="0"/>
              <a:t>Recognise success </a:t>
            </a:r>
            <a:r>
              <a:rPr lang="en-GB" sz="1600" dirty="0" smtClean="0"/>
              <a:t>– from saying ‘Well done’ to a colleague, to our annual Staff Awards’ and Shining Star initiative</a:t>
            </a:r>
            <a:br>
              <a:rPr lang="en-GB" sz="1600" dirty="0" smtClean="0"/>
            </a:br>
            <a:r>
              <a:rPr lang="en-GB" sz="1600" dirty="0" smtClean="0"/>
              <a:t>   </a:t>
            </a:r>
            <a:r>
              <a:rPr lang="en-GB" sz="1600" b="1" dirty="0" smtClean="0"/>
              <a:t/>
            </a:r>
            <a:br>
              <a:rPr lang="en-GB" sz="1600" b="1" dirty="0" smtClean="0"/>
            </a:br>
            <a:r>
              <a:rPr lang="en-GB" sz="1600" b="1" dirty="0" smtClean="0"/>
              <a:t>5 Ways to Wellbeing  </a:t>
            </a:r>
            <a:r>
              <a:rPr lang="en-GB" sz="1600" dirty="0" smtClean="0"/>
              <a:t>- a set of evidence-based actions which we activity endorse and promote</a:t>
            </a:r>
            <a:r>
              <a:rPr lang="en-GB" dirty="0" smtClean="0"/>
              <a:t/>
            </a:r>
            <a:br>
              <a:rPr lang="en-GB" dirty="0" smtClean="0"/>
            </a:br>
            <a:endParaRPr lang="en-GB" dirty="0" smtClean="0"/>
          </a:p>
          <a:p>
            <a:endParaRPr lang="en-GB" dirty="0"/>
          </a:p>
        </p:txBody>
      </p:sp>
    </p:spTree>
    <p:extLst>
      <p:ext uri="{BB962C8B-B14F-4D97-AF65-F5344CB8AC3E}">
        <p14:creationId xmlns:p14="http://schemas.microsoft.com/office/powerpoint/2010/main" val="1261591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187846-4352-A14D-869A-C34694EE1249}"/>
              </a:ext>
            </a:extLst>
          </p:cNvPr>
          <p:cNvSpPr>
            <a:spLocks noGrp="1"/>
          </p:cNvSpPr>
          <p:nvPr>
            <p:ph type="sldNum" sz="quarter" idx="4"/>
          </p:nvPr>
        </p:nvSpPr>
        <p:spPr>
          <a:xfrm>
            <a:off x="450476" y="6350233"/>
            <a:ext cx="11291048" cy="365125"/>
          </a:xfrm>
        </p:spPr>
        <p:txBody>
          <a:bodyPr/>
          <a:lstStyle/>
          <a:p>
            <a:fld id="{9D1D48CD-A258-DF4E-8D30-FC162202E9E4}" type="slidenum">
              <a:rPr lang="en-US" smtClean="0"/>
              <a:t>4</a:t>
            </a:fld>
            <a:endParaRPr lang="en-US" dirty="0"/>
          </a:p>
        </p:txBody>
      </p:sp>
      <p:sp>
        <p:nvSpPr>
          <p:cNvPr id="6" name="Date Placeholder 5">
            <a:extLst>
              <a:ext uri="{FF2B5EF4-FFF2-40B4-BE49-F238E27FC236}">
                <a16:creationId xmlns:a16="http://schemas.microsoft.com/office/drawing/2014/main" id="{6549449E-D051-B24D-988B-F0C6AB675AEA}"/>
              </a:ext>
            </a:extLst>
          </p:cNvPr>
          <p:cNvSpPr>
            <a:spLocks noGrp="1"/>
          </p:cNvSpPr>
          <p:nvPr>
            <p:ph type="dt" sz="half" idx="2"/>
          </p:nvPr>
        </p:nvSpPr>
        <p:spPr/>
        <p:txBody>
          <a:bodyPr/>
          <a:lstStyle/>
          <a:p>
            <a:fld id="{6659DAC9-41F1-D04F-8E69-2A5439DBEC79}" type="datetime4">
              <a:rPr lang="en-GB" smtClean="0"/>
              <a:t>20 January 2022</a:t>
            </a:fld>
            <a:endParaRPr lang="en-US" dirty="0"/>
          </a:p>
        </p:txBody>
      </p:sp>
      <p:sp>
        <p:nvSpPr>
          <p:cNvPr id="11" name="Rectangle 10"/>
          <p:cNvSpPr/>
          <p:nvPr/>
        </p:nvSpPr>
        <p:spPr>
          <a:xfrm>
            <a:off x="290352" y="1357655"/>
            <a:ext cx="526106" cy="584775"/>
          </a:xfrm>
          <a:prstGeom prst="rect">
            <a:avLst/>
          </a:prstGeom>
        </p:spPr>
        <p:txBody>
          <a:bodyPr wrap="none">
            <a:spAutoFit/>
          </a:bodyPr>
          <a:lstStyle/>
          <a:p>
            <a:r>
              <a:rPr lang="en-GB" sz="3200" b="1" dirty="0" smtClean="0">
                <a:solidFill>
                  <a:schemeClr val="bg2">
                    <a:lumMod val="25000"/>
                  </a:schemeClr>
                </a:solidFill>
                <a:latin typeface="Arial" panose="020B0604020202020204" pitchFamily="34" charset="0"/>
                <a:cs typeface="Arial" panose="020B0604020202020204" pitchFamily="34" charset="0"/>
              </a:rPr>
              <a:t>   </a:t>
            </a:r>
            <a:endParaRPr lang="en-GB" sz="3200" b="1" dirty="0">
              <a:solidFill>
                <a:schemeClr val="bg2">
                  <a:lumMod val="25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stretch>
            <a:fillRect/>
          </a:stretch>
        </p:blipFill>
        <p:spPr>
          <a:xfrm>
            <a:off x="414035" y="2618399"/>
            <a:ext cx="11363929" cy="2499577"/>
          </a:xfrm>
          <a:prstGeom prst="rect">
            <a:avLst/>
          </a:prstGeom>
        </p:spPr>
      </p:pic>
      <p:sp>
        <p:nvSpPr>
          <p:cNvPr id="20" name="TextBox 19"/>
          <p:cNvSpPr txBox="1"/>
          <p:nvPr/>
        </p:nvSpPr>
        <p:spPr>
          <a:xfrm>
            <a:off x="816458" y="1444627"/>
            <a:ext cx="6970178" cy="584775"/>
          </a:xfrm>
          <a:prstGeom prst="rect">
            <a:avLst/>
          </a:prstGeom>
          <a:noFill/>
        </p:spPr>
        <p:txBody>
          <a:bodyPr wrap="none" rtlCol="0">
            <a:spAutoFit/>
          </a:bodyPr>
          <a:lstStyle/>
          <a:p>
            <a:r>
              <a:rPr lang="en-GB" sz="3200" b="1" dirty="0">
                <a:solidFill>
                  <a:schemeClr val="bg2">
                    <a:lumMod val="25000"/>
                  </a:schemeClr>
                </a:solidFill>
                <a:latin typeface="Arial" panose="020B0604020202020204" pitchFamily="34" charset="0"/>
                <a:cs typeface="Arial" panose="020B0604020202020204" pitchFamily="34" charset="0"/>
              </a:rPr>
              <a:t>How are you? How are you really? </a:t>
            </a:r>
          </a:p>
        </p:txBody>
      </p:sp>
    </p:spTree>
    <p:extLst>
      <p:ext uri="{BB962C8B-B14F-4D97-AF65-F5344CB8AC3E}">
        <p14:creationId xmlns:p14="http://schemas.microsoft.com/office/powerpoint/2010/main" val="824638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187846-4352-A14D-869A-C34694EE1249}"/>
              </a:ext>
            </a:extLst>
          </p:cNvPr>
          <p:cNvSpPr>
            <a:spLocks noGrp="1"/>
          </p:cNvSpPr>
          <p:nvPr>
            <p:ph type="sldNum" sz="quarter" idx="4"/>
          </p:nvPr>
        </p:nvSpPr>
        <p:spPr>
          <a:xfrm>
            <a:off x="450476" y="6350233"/>
            <a:ext cx="11291048" cy="365125"/>
          </a:xfrm>
        </p:spPr>
        <p:txBody>
          <a:bodyPr/>
          <a:lstStyle/>
          <a:p>
            <a:fld id="{9D1D48CD-A258-DF4E-8D30-FC162202E9E4}" type="slidenum">
              <a:rPr lang="en-US" smtClean="0"/>
              <a:t>5</a:t>
            </a:fld>
            <a:endParaRPr lang="en-US" dirty="0"/>
          </a:p>
        </p:txBody>
      </p:sp>
      <p:sp>
        <p:nvSpPr>
          <p:cNvPr id="6" name="Date Placeholder 5">
            <a:extLst>
              <a:ext uri="{FF2B5EF4-FFF2-40B4-BE49-F238E27FC236}">
                <a16:creationId xmlns:a16="http://schemas.microsoft.com/office/drawing/2014/main" id="{6549449E-D051-B24D-988B-F0C6AB675AEA}"/>
              </a:ext>
            </a:extLst>
          </p:cNvPr>
          <p:cNvSpPr>
            <a:spLocks noGrp="1"/>
          </p:cNvSpPr>
          <p:nvPr>
            <p:ph type="dt" sz="half" idx="2"/>
          </p:nvPr>
        </p:nvSpPr>
        <p:spPr/>
        <p:txBody>
          <a:bodyPr/>
          <a:lstStyle/>
          <a:p>
            <a:fld id="{6659DAC9-41F1-D04F-8E69-2A5439DBEC79}" type="datetime4">
              <a:rPr lang="en-GB" smtClean="0"/>
              <a:t>20 January 2022</a:t>
            </a:fld>
            <a:endParaRPr lang="en-US" dirty="0"/>
          </a:p>
        </p:txBody>
      </p:sp>
      <p:sp>
        <p:nvSpPr>
          <p:cNvPr id="11" name="Rectangle 10"/>
          <p:cNvSpPr/>
          <p:nvPr/>
        </p:nvSpPr>
        <p:spPr>
          <a:xfrm>
            <a:off x="290352" y="1357655"/>
            <a:ext cx="4395755" cy="584775"/>
          </a:xfrm>
          <a:prstGeom prst="rect">
            <a:avLst/>
          </a:prstGeom>
        </p:spPr>
        <p:txBody>
          <a:bodyPr wrap="none">
            <a:spAutoFit/>
          </a:bodyPr>
          <a:lstStyle/>
          <a:p>
            <a:r>
              <a:rPr lang="en-GB" sz="3200" b="1" dirty="0" smtClean="0">
                <a:solidFill>
                  <a:schemeClr val="bg2">
                    <a:lumMod val="25000"/>
                  </a:schemeClr>
                </a:solidFill>
                <a:latin typeface="Arial" panose="020B0604020202020204" pitchFamily="34" charset="0"/>
                <a:cs typeface="Arial" panose="020B0604020202020204" pitchFamily="34" charset="0"/>
              </a:rPr>
              <a:t>Coronavirus and you </a:t>
            </a:r>
            <a:endParaRPr lang="en-GB" sz="3200" b="1" dirty="0">
              <a:solidFill>
                <a:schemeClr val="bg2">
                  <a:lumMod val="25000"/>
                </a:schemeClr>
              </a:solidFill>
              <a:latin typeface="Arial" panose="020B0604020202020204" pitchFamily="34" charset="0"/>
              <a:cs typeface="Arial" panose="020B0604020202020204" pitchFamily="34" charset="0"/>
            </a:endParaRPr>
          </a:p>
        </p:txBody>
      </p:sp>
      <p:sp>
        <p:nvSpPr>
          <p:cNvPr id="2" name="Rectangle 1"/>
          <p:cNvSpPr/>
          <p:nvPr/>
        </p:nvSpPr>
        <p:spPr>
          <a:xfrm>
            <a:off x="1638107" y="2852692"/>
            <a:ext cx="6096000" cy="2251065"/>
          </a:xfrm>
          <a:prstGeom prst="rect">
            <a:avLst/>
          </a:prstGeom>
        </p:spPr>
        <p:txBody>
          <a:bodyPr>
            <a:spAutoFit/>
          </a:bodyPr>
          <a:lstStyle/>
          <a:p>
            <a:pPr marL="285750" indent="-285750">
              <a:lnSpc>
                <a:spcPct val="150000"/>
              </a:lnSpc>
              <a:buFont typeface="Arial" panose="020B0604020202020204" pitchFamily="34" charset="0"/>
              <a:buChar char="•"/>
            </a:pPr>
            <a:r>
              <a:rPr lang="en-GB" sz="2400" dirty="0">
                <a:solidFill>
                  <a:schemeClr val="bg2">
                    <a:lumMod val="25000"/>
                  </a:schemeClr>
                </a:solidFill>
                <a:latin typeface="Arial" panose="020B0604020202020204" pitchFamily="34" charset="0"/>
                <a:cs typeface="Arial" panose="020B0604020202020204" pitchFamily="34" charset="0"/>
              </a:rPr>
              <a:t>Your physical health</a:t>
            </a:r>
          </a:p>
          <a:p>
            <a:pPr marL="285750" indent="-285750">
              <a:lnSpc>
                <a:spcPct val="150000"/>
              </a:lnSpc>
              <a:buFont typeface="Arial" panose="020B0604020202020204" pitchFamily="34" charset="0"/>
              <a:buChar char="•"/>
            </a:pPr>
            <a:r>
              <a:rPr lang="en-GB" sz="2400" dirty="0">
                <a:solidFill>
                  <a:schemeClr val="bg2">
                    <a:lumMod val="25000"/>
                  </a:schemeClr>
                </a:solidFill>
                <a:latin typeface="Arial" panose="020B0604020202020204" pitchFamily="34" charset="0"/>
                <a:cs typeface="Arial" panose="020B0604020202020204" pitchFamily="34" charset="0"/>
              </a:rPr>
              <a:t>Your mental health</a:t>
            </a:r>
          </a:p>
          <a:p>
            <a:pPr marL="285750" indent="-285750">
              <a:lnSpc>
                <a:spcPct val="150000"/>
              </a:lnSpc>
              <a:buFont typeface="Arial" panose="020B0604020202020204" pitchFamily="34" charset="0"/>
              <a:buChar char="•"/>
            </a:pPr>
            <a:r>
              <a:rPr lang="en-GB" sz="2400" dirty="0">
                <a:solidFill>
                  <a:schemeClr val="bg2">
                    <a:lumMod val="25000"/>
                  </a:schemeClr>
                </a:solidFill>
                <a:latin typeface="Arial" panose="020B0604020202020204" pitchFamily="34" charset="0"/>
                <a:cs typeface="Arial" panose="020B0604020202020204" pitchFamily="34" charset="0"/>
              </a:rPr>
              <a:t>Your overall wellbeing</a:t>
            </a:r>
          </a:p>
          <a:p>
            <a:pPr marL="457200" indent="-457200">
              <a:lnSpc>
                <a:spcPct val="150000"/>
              </a:lnSpc>
              <a:buFont typeface="Arial" panose="020B0604020202020204" pitchFamily="34" charset="0"/>
              <a:buChar char="•"/>
            </a:pPr>
            <a:endParaRPr lang="en-GB" sz="24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7880" t="5858" r="5554" b="14141"/>
          <a:stretch/>
        </p:blipFill>
        <p:spPr>
          <a:xfrm>
            <a:off x="6475307" y="2538203"/>
            <a:ext cx="2536432" cy="2344053"/>
          </a:xfrm>
          <a:prstGeom prst="rect">
            <a:avLst/>
          </a:prstGeom>
        </p:spPr>
      </p:pic>
    </p:spTree>
    <p:extLst>
      <p:ext uri="{BB962C8B-B14F-4D97-AF65-F5344CB8AC3E}">
        <p14:creationId xmlns:p14="http://schemas.microsoft.com/office/powerpoint/2010/main" val="2702888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187846-4352-A14D-869A-C34694EE1249}"/>
              </a:ext>
            </a:extLst>
          </p:cNvPr>
          <p:cNvSpPr>
            <a:spLocks noGrp="1"/>
          </p:cNvSpPr>
          <p:nvPr>
            <p:ph type="sldNum" sz="quarter" idx="4"/>
          </p:nvPr>
        </p:nvSpPr>
        <p:spPr>
          <a:xfrm>
            <a:off x="450476" y="6350233"/>
            <a:ext cx="11291048" cy="365125"/>
          </a:xfrm>
        </p:spPr>
        <p:txBody>
          <a:bodyPr/>
          <a:lstStyle/>
          <a:p>
            <a:fld id="{9D1D48CD-A258-DF4E-8D30-FC162202E9E4}" type="slidenum">
              <a:rPr lang="en-US" smtClean="0"/>
              <a:t>6</a:t>
            </a:fld>
            <a:endParaRPr lang="en-US" dirty="0"/>
          </a:p>
        </p:txBody>
      </p:sp>
      <p:sp>
        <p:nvSpPr>
          <p:cNvPr id="6" name="Date Placeholder 5">
            <a:extLst>
              <a:ext uri="{FF2B5EF4-FFF2-40B4-BE49-F238E27FC236}">
                <a16:creationId xmlns:a16="http://schemas.microsoft.com/office/drawing/2014/main" id="{6549449E-D051-B24D-988B-F0C6AB675AEA}"/>
              </a:ext>
            </a:extLst>
          </p:cNvPr>
          <p:cNvSpPr>
            <a:spLocks noGrp="1"/>
          </p:cNvSpPr>
          <p:nvPr>
            <p:ph type="dt" sz="half" idx="2"/>
          </p:nvPr>
        </p:nvSpPr>
        <p:spPr/>
        <p:txBody>
          <a:bodyPr/>
          <a:lstStyle/>
          <a:p>
            <a:fld id="{6659DAC9-41F1-D04F-8E69-2A5439DBEC79}" type="datetime4">
              <a:rPr lang="en-GB" smtClean="0"/>
              <a:t>20 January 2022</a:t>
            </a:fld>
            <a:endParaRPr lang="en-US" dirty="0"/>
          </a:p>
        </p:txBody>
      </p:sp>
      <p:pic>
        <p:nvPicPr>
          <p:cNvPr id="8" name="Picture 7"/>
          <p:cNvPicPr>
            <a:picLocks noChangeAspect="1"/>
          </p:cNvPicPr>
          <p:nvPr/>
        </p:nvPicPr>
        <p:blipFill rotWithShape="1">
          <a:blip r:embed="rId2"/>
          <a:srcRect l="18765" t="27256" r="47462" b="31597"/>
          <a:stretch/>
        </p:blipFill>
        <p:spPr>
          <a:xfrm>
            <a:off x="450476" y="2270205"/>
            <a:ext cx="5488116" cy="3759200"/>
          </a:xfrm>
          <a:prstGeom prst="rect">
            <a:avLst/>
          </a:prstGeom>
        </p:spPr>
      </p:pic>
      <p:sp>
        <p:nvSpPr>
          <p:cNvPr id="9" name="Title 3"/>
          <p:cNvSpPr txBox="1">
            <a:spLocks/>
          </p:cNvSpPr>
          <p:nvPr/>
        </p:nvSpPr>
        <p:spPr bwMode="auto">
          <a:xfrm>
            <a:off x="406400" y="1285138"/>
            <a:ext cx="8229600" cy="824653"/>
          </a:xfrm>
          <a:prstGeom prst="rect">
            <a:avLst/>
          </a:prstGeom>
          <a:ex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altLang="en-US" b="1" dirty="0" smtClean="0">
                <a:ea typeface="ＭＳ Ｐゴシック" pitchFamily="34" charset="-128"/>
              </a:rPr>
              <a:t>Bridge’s Transition Model</a:t>
            </a:r>
          </a:p>
        </p:txBody>
      </p:sp>
      <p:sp>
        <p:nvSpPr>
          <p:cNvPr id="10" name="Rectangle 9"/>
          <p:cNvSpPr/>
          <p:nvPr/>
        </p:nvSpPr>
        <p:spPr>
          <a:xfrm>
            <a:off x="6311568" y="2626311"/>
            <a:ext cx="5429956" cy="2585323"/>
          </a:xfrm>
          <a:prstGeom prst="rect">
            <a:avLst/>
          </a:prstGeom>
        </p:spPr>
        <p:txBody>
          <a:bodyPr wrap="square">
            <a:spAutoFit/>
          </a:bodyPr>
          <a:lstStyle/>
          <a:p>
            <a:pPr algn="ctr">
              <a:lnSpc>
                <a:spcPct val="150000"/>
              </a:lnSpc>
            </a:pPr>
            <a:r>
              <a:rPr lang="en-GB" altLang="en-US" i="1" dirty="0">
                <a:solidFill>
                  <a:schemeClr val="bg2">
                    <a:lumMod val="25000"/>
                  </a:schemeClr>
                </a:solidFill>
                <a:latin typeface="Arial" panose="020B0604020202020204" pitchFamily="34" charset="0"/>
                <a:cs typeface="Arial" panose="020B0604020202020204" pitchFamily="34" charset="0"/>
              </a:rPr>
              <a:t>“It isn’t the changes that do you in, it’s the </a:t>
            </a:r>
            <a:r>
              <a:rPr lang="en-GB" altLang="en-US" i="1" dirty="0" smtClean="0">
                <a:solidFill>
                  <a:schemeClr val="bg2">
                    <a:lumMod val="25000"/>
                  </a:schemeClr>
                </a:solidFill>
                <a:latin typeface="Arial" panose="020B0604020202020204" pitchFamily="34" charset="0"/>
                <a:cs typeface="Arial" panose="020B0604020202020204" pitchFamily="34" charset="0"/>
              </a:rPr>
              <a:t>transitions. Change </a:t>
            </a:r>
            <a:r>
              <a:rPr lang="en-GB" altLang="en-US" i="1" dirty="0">
                <a:solidFill>
                  <a:schemeClr val="bg2">
                    <a:lumMod val="25000"/>
                  </a:schemeClr>
                </a:solidFill>
                <a:latin typeface="Arial" panose="020B0604020202020204" pitchFamily="34" charset="0"/>
                <a:cs typeface="Arial" panose="020B0604020202020204" pitchFamily="34" charset="0"/>
              </a:rPr>
              <a:t>is situational, transition is the psychological process people go through to come to terms with the new situation. Change is external, transition is internal.”</a:t>
            </a:r>
          </a:p>
          <a:p>
            <a:pPr>
              <a:lnSpc>
                <a:spcPct val="150000"/>
              </a:lnSpc>
            </a:pPr>
            <a:r>
              <a:rPr lang="en-GB" altLang="en-US" dirty="0">
                <a:solidFill>
                  <a:schemeClr val="bg2">
                    <a:lumMod val="25000"/>
                  </a:schemeClr>
                </a:solidFill>
                <a:latin typeface="Arial" panose="020B0604020202020204" pitchFamily="34" charset="0"/>
                <a:cs typeface="Arial" panose="020B0604020202020204" pitchFamily="34" charset="0"/>
              </a:rPr>
              <a:t>			</a:t>
            </a:r>
            <a:r>
              <a:rPr lang="en-GB" altLang="en-US" sz="1100" dirty="0">
                <a:solidFill>
                  <a:schemeClr val="bg2">
                    <a:lumMod val="25000"/>
                  </a:schemeClr>
                </a:solidFill>
                <a:latin typeface="Arial" panose="020B0604020202020204" pitchFamily="34" charset="0"/>
                <a:cs typeface="Arial" panose="020B0604020202020204" pitchFamily="34" charset="0"/>
              </a:rPr>
              <a:t>William Bridge (1991)</a:t>
            </a:r>
          </a:p>
        </p:txBody>
      </p:sp>
    </p:spTree>
    <p:extLst>
      <p:ext uri="{BB962C8B-B14F-4D97-AF65-F5344CB8AC3E}">
        <p14:creationId xmlns:p14="http://schemas.microsoft.com/office/powerpoint/2010/main" val="4169405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187846-4352-A14D-869A-C34694EE1249}"/>
              </a:ext>
            </a:extLst>
          </p:cNvPr>
          <p:cNvSpPr>
            <a:spLocks noGrp="1"/>
          </p:cNvSpPr>
          <p:nvPr>
            <p:ph type="sldNum" sz="quarter" idx="4"/>
          </p:nvPr>
        </p:nvSpPr>
        <p:spPr>
          <a:xfrm>
            <a:off x="450476" y="6350233"/>
            <a:ext cx="11291048" cy="365125"/>
          </a:xfrm>
        </p:spPr>
        <p:txBody>
          <a:bodyPr/>
          <a:lstStyle/>
          <a:p>
            <a:fld id="{9D1D48CD-A258-DF4E-8D30-FC162202E9E4}" type="slidenum">
              <a:rPr lang="en-US" smtClean="0"/>
              <a:t>7</a:t>
            </a:fld>
            <a:endParaRPr lang="en-US" dirty="0"/>
          </a:p>
        </p:txBody>
      </p:sp>
      <p:sp>
        <p:nvSpPr>
          <p:cNvPr id="6" name="Date Placeholder 5">
            <a:extLst>
              <a:ext uri="{FF2B5EF4-FFF2-40B4-BE49-F238E27FC236}">
                <a16:creationId xmlns:a16="http://schemas.microsoft.com/office/drawing/2014/main" id="{6549449E-D051-B24D-988B-F0C6AB675AEA}"/>
              </a:ext>
            </a:extLst>
          </p:cNvPr>
          <p:cNvSpPr>
            <a:spLocks noGrp="1"/>
          </p:cNvSpPr>
          <p:nvPr>
            <p:ph type="dt" sz="half" idx="2"/>
          </p:nvPr>
        </p:nvSpPr>
        <p:spPr/>
        <p:txBody>
          <a:bodyPr/>
          <a:lstStyle/>
          <a:p>
            <a:fld id="{6659DAC9-41F1-D04F-8E69-2A5439DBEC79}" type="datetime4">
              <a:rPr lang="en-GB" smtClean="0"/>
              <a:t>20 January 2022</a:t>
            </a:fld>
            <a:endParaRPr lang="en-US" dirty="0"/>
          </a:p>
        </p:txBody>
      </p:sp>
      <p:sp>
        <p:nvSpPr>
          <p:cNvPr id="11" name="Rectangle 10"/>
          <p:cNvSpPr/>
          <p:nvPr/>
        </p:nvSpPr>
        <p:spPr>
          <a:xfrm>
            <a:off x="290352" y="1357655"/>
            <a:ext cx="526106" cy="584775"/>
          </a:xfrm>
          <a:prstGeom prst="rect">
            <a:avLst/>
          </a:prstGeom>
        </p:spPr>
        <p:txBody>
          <a:bodyPr wrap="none">
            <a:spAutoFit/>
          </a:bodyPr>
          <a:lstStyle/>
          <a:p>
            <a:r>
              <a:rPr lang="en-GB" sz="3200" b="1" dirty="0" smtClean="0">
                <a:solidFill>
                  <a:schemeClr val="bg2">
                    <a:lumMod val="25000"/>
                  </a:schemeClr>
                </a:solidFill>
                <a:latin typeface="Arial" panose="020B0604020202020204" pitchFamily="34" charset="0"/>
                <a:cs typeface="Arial" panose="020B0604020202020204" pitchFamily="34" charset="0"/>
              </a:rPr>
              <a:t>   </a:t>
            </a:r>
            <a:endParaRPr lang="en-GB" sz="3200" b="1" dirty="0">
              <a:solidFill>
                <a:schemeClr val="bg2">
                  <a:lumMod val="25000"/>
                </a:schemeClr>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
          <a:stretch>
            <a:fillRect/>
          </a:stretch>
        </p:blipFill>
        <p:spPr>
          <a:xfrm>
            <a:off x="2745370" y="1301372"/>
            <a:ext cx="6104711" cy="1660438"/>
          </a:xfrm>
          <a:prstGeom prst="rect">
            <a:avLst/>
          </a:prstGeom>
        </p:spPr>
      </p:pic>
      <p:pic>
        <p:nvPicPr>
          <p:cNvPr id="14" name="Picture 13"/>
          <p:cNvPicPr>
            <a:picLocks noChangeAspect="1"/>
          </p:cNvPicPr>
          <p:nvPr/>
        </p:nvPicPr>
        <p:blipFill>
          <a:blip r:embed="rId3"/>
          <a:stretch>
            <a:fillRect/>
          </a:stretch>
        </p:blipFill>
        <p:spPr>
          <a:xfrm>
            <a:off x="5927929" y="3214850"/>
            <a:ext cx="2618458" cy="2860459"/>
          </a:xfrm>
          <a:prstGeom prst="rect">
            <a:avLst/>
          </a:prstGeom>
        </p:spPr>
      </p:pic>
      <p:pic>
        <p:nvPicPr>
          <p:cNvPr id="15" name="Picture 14"/>
          <p:cNvPicPr>
            <a:picLocks noChangeAspect="1"/>
          </p:cNvPicPr>
          <p:nvPr/>
        </p:nvPicPr>
        <p:blipFill>
          <a:blip r:embed="rId4"/>
          <a:stretch>
            <a:fillRect/>
          </a:stretch>
        </p:blipFill>
        <p:spPr>
          <a:xfrm>
            <a:off x="231672" y="3535196"/>
            <a:ext cx="2813009" cy="2265189"/>
          </a:xfrm>
          <a:prstGeom prst="rect">
            <a:avLst/>
          </a:prstGeom>
        </p:spPr>
      </p:pic>
      <p:pic>
        <p:nvPicPr>
          <p:cNvPr id="16" name="Picture 15"/>
          <p:cNvPicPr>
            <a:picLocks noChangeAspect="1"/>
          </p:cNvPicPr>
          <p:nvPr/>
        </p:nvPicPr>
        <p:blipFill rotWithShape="1">
          <a:blip r:embed="rId5"/>
          <a:srcRect l="6145" t="-6253" r="17255" b="6253"/>
          <a:stretch/>
        </p:blipFill>
        <p:spPr>
          <a:xfrm>
            <a:off x="3495369" y="2955619"/>
            <a:ext cx="2048357" cy="3000556"/>
          </a:xfrm>
          <a:prstGeom prst="rect">
            <a:avLst/>
          </a:prstGeom>
        </p:spPr>
      </p:pic>
      <p:pic>
        <p:nvPicPr>
          <p:cNvPr id="17" name="Picture 16"/>
          <p:cNvPicPr>
            <a:picLocks noChangeAspect="1"/>
          </p:cNvPicPr>
          <p:nvPr/>
        </p:nvPicPr>
        <p:blipFill>
          <a:blip r:embed="rId6"/>
          <a:stretch>
            <a:fillRect/>
          </a:stretch>
        </p:blipFill>
        <p:spPr>
          <a:xfrm>
            <a:off x="8850081" y="3695005"/>
            <a:ext cx="3101087" cy="1945569"/>
          </a:xfrm>
          <a:prstGeom prst="rect">
            <a:avLst/>
          </a:prstGeom>
        </p:spPr>
      </p:pic>
    </p:spTree>
    <p:extLst>
      <p:ext uri="{BB962C8B-B14F-4D97-AF65-F5344CB8AC3E}">
        <p14:creationId xmlns:p14="http://schemas.microsoft.com/office/powerpoint/2010/main" val="1005374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187846-4352-A14D-869A-C34694EE1249}"/>
              </a:ext>
            </a:extLst>
          </p:cNvPr>
          <p:cNvSpPr>
            <a:spLocks noGrp="1"/>
          </p:cNvSpPr>
          <p:nvPr>
            <p:ph type="sldNum" sz="quarter" idx="4"/>
          </p:nvPr>
        </p:nvSpPr>
        <p:spPr>
          <a:xfrm>
            <a:off x="450476" y="6350233"/>
            <a:ext cx="11291048" cy="365125"/>
          </a:xfrm>
        </p:spPr>
        <p:txBody>
          <a:bodyPr/>
          <a:lstStyle/>
          <a:p>
            <a:fld id="{9D1D48CD-A258-DF4E-8D30-FC162202E9E4}" type="slidenum">
              <a:rPr lang="en-US" smtClean="0"/>
              <a:t>8</a:t>
            </a:fld>
            <a:endParaRPr lang="en-US" dirty="0"/>
          </a:p>
        </p:txBody>
      </p:sp>
      <p:sp>
        <p:nvSpPr>
          <p:cNvPr id="6" name="Date Placeholder 5">
            <a:extLst>
              <a:ext uri="{FF2B5EF4-FFF2-40B4-BE49-F238E27FC236}">
                <a16:creationId xmlns:a16="http://schemas.microsoft.com/office/drawing/2014/main" id="{6549449E-D051-B24D-988B-F0C6AB675AEA}"/>
              </a:ext>
            </a:extLst>
          </p:cNvPr>
          <p:cNvSpPr>
            <a:spLocks noGrp="1"/>
          </p:cNvSpPr>
          <p:nvPr>
            <p:ph type="dt" sz="half" idx="2"/>
          </p:nvPr>
        </p:nvSpPr>
        <p:spPr/>
        <p:txBody>
          <a:bodyPr/>
          <a:lstStyle/>
          <a:p>
            <a:fld id="{6659DAC9-41F1-D04F-8E69-2A5439DBEC79}" type="datetime4">
              <a:rPr lang="en-GB" smtClean="0"/>
              <a:t>20 January 2022</a:t>
            </a:fld>
            <a:endParaRPr lang="en-US" dirty="0"/>
          </a:p>
        </p:txBody>
      </p:sp>
      <p:pic>
        <p:nvPicPr>
          <p:cNvPr id="3" name="Content Placeholder 2"/>
          <p:cNvPicPr>
            <a:picLocks noGrp="1" noChangeAspect="1"/>
          </p:cNvPicPr>
          <p:nvPr>
            <p:ph idx="1"/>
          </p:nvPr>
        </p:nvPicPr>
        <p:blipFill>
          <a:blip r:embed="rId2"/>
          <a:stretch>
            <a:fillRect/>
          </a:stretch>
        </p:blipFill>
        <p:spPr>
          <a:xfrm>
            <a:off x="179573" y="2177311"/>
            <a:ext cx="3298222" cy="1908213"/>
          </a:xfrm>
          <a:prstGeom prst="rect">
            <a:avLst/>
          </a:prstGeom>
        </p:spPr>
      </p:pic>
      <p:pic>
        <p:nvPicPr>
          <p:cNvPr id="5" name="Picture 4"/>
          <p:cNvPicPr>
            <a:picLocks noChangeAspect="1"/>
          </p:cNvPicPr>
          <p:nvPr/>
        </p:nvPicPr>
        <p:blipFill rotWithShape="1">
          <a:blip r:embed="rId3"/>
          <a:srcRect b="53051"/>
          <a:stretch/>
        </p:blipFill>
        <p:spPr>
          <a:xfrm>
            <a:off x="609824" y="4120587"/>
            <a:ext cx="7834039" cy="1519851"/>
          </a:xfrm>
          <a:prstGeom prst="rect">
            <a:avLst/>
          </a:prstGeom>
        </p:spPr>
      </p:pic>
      <p:pic>
        <p:nvPicPr>
          <p:cNvPr id="7" name="Picture 6"/>
          <p:cNvPicPr>
            <a:picLocks noChangeAspect="1"/>
          </p:cNvPicPr>
          <p:nvPr/>
        </p:nvPicPr>
        <p:blipFill>
          <a:blip r:embed="rId4"/>
          <a:stretch>
            <a:fillRect/>
          </a:stretch>
        </p:blipFill>
        <p:spPr>
          <a:xfrm>
            <a:off x="3867402" y="2074146"/>
            <a:ext cx="3444539" cy="2017951"/>
          </a:xfrm>
          <a:prstGeom prst="rect">
            <a:avLst/>
          </a:prstGeom>
        </p:spPr>
      </p:pic>
      <p:pic>
        <p:nvPicPr>
          <p:cNvPr id="8" name="Picture 7"/>
          <p:cNvPicPr>
            <a:picLocks noChangeAspect="1"/>
          </p:cNvPicPr>
          <p:nvPr/>
        </p:nvPicPr>
        <p:blipFill>
          <a:blip r:embed="rId5"/>
          <a:stretch>
            <a:fillRect/>
          </a:stretch>
        </p:blipFill>
        <p:spPr>
          <a:xfrm>
            <a:off x="7543670" y="2154700"/>
            <a:ext cx="4212701" cy="2402032"/>
          </a:xfrm>
          <a:prstGeom prst="rect">
            <a:avLst/>
          </a:prstGeom>
        </p:spPr>
      </p:pic>
      <p:pic>
        <p:nvPicPr>
          <p:cNvPr id="9" name="Picture 8"/>
          <p:cNvPicPr>
            <a:picLocks noChangeAspect="1"/>
          </p:cNvPicPr>
          <p:nvPr/>
        </p:nvPicPr>
        <p:blipFill>
          <a:blip r:embed="rId6"/>
          <a:stretch>
            <a:fillRect/>
          </a:stretch>
        </p:blipFill>
        <p:spPr>
          <a:xfrm>
            <a:off x="7233002" y="4648148"/>
            <a:ext cx="2780017" cy="1243692"/>
          </a:xfrm>
          <a:prstGeom prst="rect">
            <a:avLst/>
          </a:prstGeom>
        </p:spPr>
      </p:pic>
      <p:pic>
        <p:nvPicPr>
          <p:cNvPr id="10" name="Picture 9"/>
          <p:cNvPicPr>
            <a:picLocks noChangeAspect="1"/>
          </p:cNvPicPr>
          <p:nvPr/>
        </p:nvPicPr>
        <p:blipFill>
          <a:blip r:embed="rId7"/>
          <a:stretch>
            <a:fillRect/>
          </a:stretch>
        </p:blipFill>
        <p:spPr>
          <a:xfrm>
            <a:off x="7080213" y="1287494"/>
            <a:ext cx="4602879" cy="902286"/>
          </a:xfrm>
          <a:prstGeom prst="rect">
            <a:avLst/>
          </a:prstGeom>
        </p:spPr>
      </p:pic>
      <p:sp>
        <p:nvSpPr>
          <p:cNvPr id="11" name="Rectangle 10"/>
          <p:cNvSpPr/>
          <p:nvPr/>
        </p:nvSpPr>
        <p:spPr>
          <a:xfrm>
            <a:off x="290352" y="1357655"/>
            <a:ext cx="7263527" cy="584775"/>
          </a:xfrm>
          <a:prstGeom prst="rect">
            <a:avLst/>
          </a:prstGeom>
        </p:spPr>
        <p:txBody>
          <a:bodyPr wrap="none">
            <a:spAutoFit/>
          </a:bodyPr>
          <a:lstStyle/>
          <a:p>
            <a:r>
              <a:rPr lang="en-GB" sz="3200" b="1" dirty="0">
                <a:solidFill>
                  <a:schemeClr val="bg2">
                    <a:lumMod val="25000"/>
                  </a:schemeClr>
                </a:solidFill>
                <a:latin typeface="Arial" panose="020B0604020202020204" pitchFamily="34" charset="0"/>
                <a:cs typeface="Arial" panose="020B0604020202020204" pitchFamily="34" charset="0"/>
              </a:rPr>
              <a:t>Physical and Psychological Health   </a:t>
            </a:r>
          </a:p>
        </p:txBody>
      </p:sp>
    </p:spTree>
    <p:extLst>
      <p:ext uri="{BB962C8B-B14F-4D97-AF65-F5344CB8AC3E}">
        <p14:creationId xmlns:p14="http://schemas.microsoft.com/office/powerpoint/2010/main" val="38630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7497B7-3921-8C46-B174-C78257A44807}"/>
              </a:ext>
            </a:extLst>
          </p:cNvPr>
          <p:cNvSpPr>
            <a:spLocks noGrp="1"/>
          </p:cNvSpPr>
          <p:nvPr>
            <p:ph type="title"/>
          </p:nvPr>
        </p:nvSpPr>
        <p:spPr/>
        <p:txBody>
          <a:bodyPr>
            <a:normAutofit/>
          </a:bodyPr>
          <a:lstStyle/>
          <a:p>
            <a:r>
              <a:rPr lang="en-US" sz="3200" dirty="0" smtClean="0"/>
              <a:t>Support  </a:t>
            </a:r>
            <a:endParaRPr lang="en-US" sz="3200" dirty="0"/>
          </a:p>
        </p:txBody>
      </p:sp>
      <p:sp>
        <p:nvSpPr>
          <p:cNvPr id="4" name="Slide Number Placeholder 3">
            <a:extLst>
              <a:ext uri="{FF2B5EF4-FFF2-40B4-BE49-F238E27FC236}">
                <a16:creationId xmlns:a16="http://schemas.microsoft.com/office/drawing/2014/main" id="{04187846-4352-A14D-869A-C34694EE1249}"/>
              </a:ext>
            </a:extLst>
          </p:cNvPr>
          <p:cNvSpPr>
            <a:spLocks noGrp="1"/>
          </p:cNvSpPr>
          <p:nvPr>
            <p:ph type="sldNum" sz="quarter" idx="4"/>
          </p:nvPr>
        </p:nvSpPr>
        <p:spPr>
          <a:xfrm>
            <a:off x="475129" y="6275597"/>
            <a:ext cx="11291048" cy="365125"/>
          </a:xfrm>
        </p:spPr>
        <p:txBody>
          <a:bodyPr/>
          <a:lstStyle/>
          <a:p>
            <a:fld id="{9D1D48CD-A258-DF4E-8D30-FC162202E9E4}" type="slidenum">
              <a:rPr lang="en-US" smtClean="0"/>
              <a:t>9</a:t>
            </a:fld>
            <a:endParaRPr lang="en-US" dirty="0"/>
          </a:p>
        </p:txBody>
      </p:sp>
      <p:sp>
        <p:nvSpPr>
          <p:cNvPr id="6" name="Date Placeholder 5">
            <a:extLst>
              <a:ext uri="{FF2B5EF4-FFF2-40B4-BE49-F238E27FC236}">
                <a16:creationId xmlns:a16="http://schemas.microsoft.com/office/drawing/2014/main" id="{6549449E-D051-B24D-988B-F0C6AB675AEA}"/>
              </a:ext>
            </a:extLst>
          </p:cNvPr>
          <p:cNvSpPr>
            <a:spLocks noGrp="1"/>
          </p:cNvSpPr>
          <p:nvPr>
            <p:ph type="dt" sz="half" idx="2"/>
          </p:nvPr>
        </p:nvSpPr>
        <p:spPr/>
        <p:txBody>
          <a:bodyPr/>
          <a:lstStyle/>
          <a:p>
            <a:fld id="{6659DAC9-41F1-D04F-8E69-2A5439DBEC79}" type="datetime4">
              <a:rPr lang="en-GB" smtClean="0"/>
              <a:t>20 January 2022</a:t>
            </a:fld>
            <a:endParaRPr lang="en-US" dirty="0"/>
          </a:p>
        </p:txBody>
      </p:sp>
      <p:pic>
        <p:nvPicPr>
          <p:cNvPr id="11" name="Content Placeholder 10"/>
          <p:cNvPicPr>
            <a:picLocks noGrp="1" noChangeAspect="1"/>
          </p:cNvPicPr>
          <p:nvPr>
            <p:ph idx="1"/>
          </p:nvPr>
        </p:nvPicPr>
        <p:blipFill>
          <a:blip r:embed="rId2"/>
          <a:stretch>
            <a:fillRect/>
          </a:stretch>
        </p:blipFill>
        <p:spPr>
          <a:xfrm>
            <a:off x="5877757" y="1590680"/>
            <a:ext cx="5487480" cy="2200540"/>
          </a:xfrm>
          <a:prstGeom prst="rect">
            <a:avLst/>
          </a:prstGeom>
        </p:spPr>
      </p:pic>
      <p:pic>
        <p:nvPicPr>
          <p:cNvPr id="12" name="Picture 11"/>
          <p:cNvPicPr>
            <a:picLocks noChangeAspect="1"/>
          </p:cNvPicPr>
          <p:nvPr/>
        </p:nvPicPr>
        <p:blipFill rotWithShape="1">
          <a:blip r:embed="rId3"/>
          <a:srcRect l="19654"/>
          <a:stretch/>
        </p:blipFill>
        <p:spPr>
          <a:xfrm>
            <a:off x="342076" y="2198838"/>
            <a:ext cx="3778192" cy="2856780"/>
          </a:xfrm>
          <a:prstGeom prst="rect">
            <a:avLst/>
          </a:prstGeom>
        </p:spPr>
      </p:pic>
      <p:sp>
        <p:nvSpPr>
          <p:cNvPr id="13" name="TextBox 12"/>
          <p:cNvSpPr txBox="1"/>
          <p:nvPr/>
        </p:nvSpPr>
        <p:spPr>
          <a:xfrm>
            <a:off x="4292281" y="3933981"/>
            <a:ext cx="2867289" cy="2154436"/>
          </a:xfrm>
          <a:prstGeom prst="rect">
            <a:avLst/>
          </a:prstGeom>
          <a:solidFill>
            <a:schemeClr val="accent6">
              <a:lumMod val="60000"/>
              <a:lumOff val="40000"/>
            </a:schemeClr>
          </a:solidFill>
          <a:ln w="28575">
            <a:solidFill>
              <a:schemeClr val="tx1"/>
            </a:solidFill>
          </a:ln>
        </p:spPr>
        <p:txBody>
          <a:bodyPr wrap="square" rtlCol="0">
            <a:spAutoFit/>
          </a:bodyPr>
          <a:lstStyle/>
          <a:p>
            <a:pPr algn="ctr"/>
            <a:r>
              <a:rPr lang="en-GB" b="1" dirty="0" smtClean="0">
                <a:solidFill>
                  <a:schemeClr val="bg2">
                    <a:lumMod val="25000"/>
                  </a:schemeClr>
                </a:solidFill>
                <a:latin typeface="Arial" panose="020B0604020202020204" pitchFamily="34" charset="0"/>
                <a:cs typeface="Arial" panose="020B0604020202020204" pitchFamily="34" charset="0"/>
              </a:rPr>
              <a:t>Employee Assist </a:t>
            </a:r>
          </a:p>
          <a:p>
            <a:pPr algn="ctr"/>
            <a:r>
              <a:rPr lang="en-GB" b="1" dirty="0" smtClean="0">
                <a:solidFill>
                  <a:schemeClr val="bg2">
                    <a:lumMod val="25000"/>
                  </a:schemeClr>
                </a:solidFill>
                <a:latin typeface="Arial" panose="020B0604020202020204" pitchFamily="34" charset="0"/>
                <a:cs typeface="Arial" panose="020B0604020202020204" pitchFamily="34" charset="0"/>
              </a:rPr>
              <a:t>Programme </a:t>
            </a:r>
          </a:p>
          <a:p>
            <a:pPr algn="ctr"/>
            <a:r>
              <a:rPr lang="en-GB" sz="1600" dirty="0" smtClean="0">
                <a:solidFill>
                  <a:schemeClr val="bg2">
                    <a:lumMod val="25000"/>
                  </a:schemeClr>
                </a:solidFill>
                <a:latin typeface="Arial" panose="020B0604020202020204" pitchFamily="34" charset="0"/>
                <a:cs typeface="Arial" panose="020B0604020202020204" pitchFamily="34" charset="0"/>
              </a:rPr>
              <a:t>FREEPHONE</a:t>
            </a:r>
          </a:p>
          <a:p>
            <a:pPr algn="ctr"/>
            <a:r>
              <a:rPr lang="en-GB" sz="1600" b="1" dirty="0">
                <a:solidFill>
                  <a:schemeClr val="bg2">
                    <a:lumMod val="25000"/>
                  </a:schemeClr>
                </a:solidFill>
                <a:latin typeface="Arial" panose="020B0604020202020204" pitchFamily="34" charset="0"/>
                <a:cs typeface="Arial" panose="020B0604020202020204" pitchFamily="34" charset="0"/>
              </a:rPr>
              <a:t>0800 028 0199 </a:t>
            </a:r>
            <a:endParaRPr lang="en-GB" sz="1600" b="1" dirty="0" smtClean="0">
              <a:solidFill>
                <a:schemeClr val="bg2">
                  <a:lumMod val="25000"/>
                </a:schemeClr>
              </a:solidFill>
              <a:latin typeface="Arial" panose="020B0604020202020204" pitchFamily="34" charset="0"/>
              <a:cs typeface="Arial" panose="020B0604020202020204" pitchFamily="34" charset="0"/>
            </a:endParaRPr>
          </a:p>
          <a:p>
            <a:pPr algn="ctr"/>
            <a:r>
              <a:rPr lang="en-GB" sz="1600" dirty="0" smtClean="0">
                <a:solidFill>
                  <a:schemeClr val="bg2">
                    <a:lumMod val="25000"/>
                  </a:schemeClr>
                </a:solidFill>
                <a:latin typeface="Arial" panose="020B0604020202020204" pitchFamily="34" charset="0"/>
                <a:cs typeface="Arial" panose="020B0604020202020204" pitchFamily="34" charset="0"/>
                <a:hlinkClick r:id="rId4"/>
              </a:rPr>
              <a:t>www.healthassuredeap.co.uk</a:t>
            </a:r>
            <a:endParaRPr lang="en-GB" sz="1600" dirty="0" smtClean="0">
              <a:solidFill>
                <a:schemeClr val="bg2">
                  <a:lumMod val="25000"/>
                </a:schemeClr>
              </a:solidFill>
              <a:latin typeface="Arial" panose="020B0604020202020204" pitchFamily="34" charset="0"/>
              <a:cs typeface="Arial" panose="020B0604020202020204" pitchFamily="34" charset="0"/>
            </a:endParaRPr>
          </a:p>
          <a:p>
            <a:pPr algn="ctr"/>
            <a:endParaRPr lang="en-GB" sz="1600" dirty="0" smtClean="0">
              <a:solidFill>
                <a:schemeClr val="bg2">
                  <a:lumMod val="25000"/>
                </a:schemeClr>
              </a:solidFill>
              <a:latin typeface="Arial" panose="020B0604020202020204" pitchFamily="34" charset="0"/>
              <a:cs typeface="Arial" panose="020B0604020202020204" pitchFamily="34" charset="0"/>
            </a:endParaRPr>
          </a:p>
          <a:p>
            <a:pPr algn="ctr"/>
            <a:r>
              <a:rPr lang="en-GB" sz="1600" dirty="0" smtClean="0">
                <a:solidFill>
                  <a:schemeClr val="bg2">
                    <a:lumMod val="25000"/>
                  </a:schemeClr>
                </a:solidFill>
                <a:latin typeface="Arial" panose="020B0604020202020204" pitchFamily="34" charset="0"/>
                <a:cs typeface="Arial" panose="020B0604020202020204" pitchFamily="34" charset="0"/>
              </a:rPr>
              <a:t>Username: Lancashire</a:t>
            </a:r>
          </a:p>
          <a:p>
            <a:pPr algn="ctr"/>
            <a:r>
              <a:rPr lang="en-GB" sz="1600" dirty="0" smtClean="0">
                <a:solidFill>
                  <a:schemeClr val="bg2">
                    <a:lumMod val="25000"/>
                  </a:schemeClr>
                </a:solidFill>
                <a:latin typeface="Arial" panose="020B0604020202020204" pitchFamily="34" charset="0"/>
                <a:cs typeface="Arial" panose="020B0604020202020204" pitchFamily="34" charset="0"/>
              </a:rPr>
              <a:t>Password</a:t>
            </a:r>
            <a:r>
              <a:rPr lang="en-GB" dirty="0" smtClean="0">
                <a:solidFill>
                  <a:schemeClr val="bg2">
                    <a:lumMod val="25000"/>
                  </a:schemeClr>
                </a:solidFill>
                <a:latin typeface="Arial" panose="020B0604020202020204" pitchFamily="34" charset="0"/>
                <a:cs typeface="Arial" panose="020B0604020202020204" pitchFamily="34" charset="0"/>
              </a:rPr>
              <a:t>: Care</a:t>
            </a:r>
            <a:endParaRPr lang="en-GB" dirty="0">
              <a:solidFill>
                <a:schemeClr val="bg2">
                  <a:lumMod val="2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stretch>
            <a:fillRect/>
          </a:stretch>
        </p:blipFill>
        <p:spPr>
          <a:xfrm rot="19780264">
            <a:off x="7965689" y="3563945"/>
            <a:ext cx="2966580" cy="2616515"/>
          </a:xfrm>
          <a:prstGeom prst="rect">
            <a:avLst/>
          </a:prstGeom>
        </p:spPr>
      </p:pic>
      <p:pic>
        <p:nvPicPr>
          <p:cNvPr id="15" name="Picture 14"/>
          <p:cNvPicPr>
            <a:picLocks noChangeAspect="1"/>
          </p:cNvPicPr>
          <p:nvPr/>
        </p:nvPicPr>
        <p:blipFill>
          <a:blip r:embed="rId6"/>
          <a:stretch>
            <a:fillRect/>
          </a:stretch>
        </p:blipFill>
        <p:spPr>
          <a:xfrm>
            <a:off x="6001934" y="1057285"/>
            <a:ext cx="3094280" cy="1330631"/>
          </a:xfrm>
          <a:prstGeom prst="rect">
            <a:avLst/>
          </a:prstGeom>
        </p:spPr>
      </p:pic>
    </p:spTree>
    <p:extLst>
      <p:ext uri="{BB962C8B-B14F-4D97-AF65-F5344CB8AC3E}">
        <p14:creationId xmlns:p14="http://schemas.microsoft.com/office/powerpoint/2010/main" val="2164498130"/>
      </p:ext>
    </p:extLst>
  </p:cSld>
  <p:clrMapOvr>
    <a:masterClrMapping/>
  </p:clrMapOvr>
</p:sld>
</file>

<file path=ppt/theme/theme1.xml><?xml version="1.0" encoding="utf-8"?>
<a:theme xmlns:a="http://schemas.openxmlformats.org/drawingml/2006/main" name="Office Theme">
  <a:themeElements>
    <a:clrScheme name="N-Compass Colours">
      <a:dk1>
        <a:srgbClr val="FBBE11"/>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{BFBA22C9-B9DF-D041-AB33-4358BCB42E17}tf16401378</Template>
  <TotalTime>948</TotalTime>
  <Words>532</Words>
  <Application>Microsoft Office PowerPoint</Application>
  <PresentationFormat>Widescreen</PresentationFormat>
  <Paragraphs>100</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ＭＳ Ｐゴシック</vt:lpstr>
      <vt:lpstr>Arial</vt:lpstr>
      <vt:lpstr>Calibri</vt:lpstr>
      <vt:lpstr>Office Theme</vt:lpstr>
      <vt:lpstr>Your Health and Wellbeing  </vt:lpstr>
      <vt:lpstr>PowerPoint Presentation</vt:lpstr>
      <vt:lpstr>Trust commitment  </vt:lpstr>
      <vt:lpstr>PowerPoint Presentation</vt:lpstr>
      <vt:lpstr>PowerPoint Presentation</vt:lpstr>
      <vt:lpstr>PowerPoint Presentation</vt:lpstr>
      <vt:lpstr>PowerPoint Presentation</vt:lpstr>
      <vt:lpstr>PowerPoint Presentation</vt:lpstr>
      <vt:lpstr>Support  </vt:lpstr>
      <vt:lpstr>EAP App ‘My Healthy Advantage’   </vt:lpstr>
      <vt:lpstr>Resources </vt:lpstr>
      <vt:lpstr>Resilience  </vt:lpstr>
      <vt:lpstr>Self Care </vt:lpstr>
      <vt:lpstr>Health and Wellbeing website </vt:lpstr>
      <vt:lpstr>Support Jigsaw  </vt:lpstr>
      <vt:lpstr>Contact the Team</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Charlie Haywood</dc:creator>
  <cp:lastModifiedBy>Nickson Gabrielle (LCFT)</cp:lastModifiedBy>
  <cp:revision>134</cp:revision>
  <dcterms:created xsi:type="dcterms:W3CDTF">2018-11-05T11:47:09Z</dcterms:created>
  <dcterms:modified xsi:type="dcterms:W3CDTF">2022-01-20T09:11:26Z</dcterms:modified>
</cp:coreProperties>
</file>